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65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70BAD-1015-4B1C-8905-471E29C6091A}" v="462" dt="2020-11-06T12:14:22.395"/>
    <p1510:client id="{BFA1E2CB-2EE9-EB0A-CDE4-432B7C83812A}" v="1011" dt="2020-11-07T16:15:14.738"/>
    <p1510:client id="{DE680207-3BDE-0890-BE23-B87598E464CC}" v="386" dt="2020-11-07T17:36:48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wier Lipski" userId="S::olilips28@edu.lublin.eu::b88cbac9-cf88-4f6a-84df-b927055cb166" providerId="AD" clId="Web-{9B970BAD-1015-4B1C-8905-471E29C6091A}"/>
    <pc:docChg chg="addSld modSld addMainMaster delMainMaster">
      <pc:chgData name="Oliwier Lipski" userId="S::olilips28@edu.lublin.eu::b88cbac9-cf88-4f6a-84df-b927055cb166" providerId="AD" clId="Web-{9B970BAD-1015-4B1C-8905-471E29C6091A}" dt="2020-11-06T12:14:22.395" v="461"/>
      <pc:docMkLst>
        <pc:docMk/>
      </pc:docMkLst>
      <pc:sldChg chg="addSp modSp mod setBg modClrScheme chgLayout">
        <pc:chgData name="Oliwier Lipski" userId="S::olilips28@edu.lublin.eu::b88cbac9-cf88-4f6a-84df-b927055cb166" providerId="AD" clId="Web-{9B970BAD-1015-4B1C-8905-471E29C6091A}" dt="2020-11-06T11:15:50.493" v="189" actId="20577"/>
        <pc:sldMkLst>
          <pc:docMk/>
          <pc:sldMk cId="650317164" sldId="256"/>
        </pc:sldMkLst>
        <pc:spChg chg="mod">
          <ac:chgData name="Oliwier Lipski" userId="S::olilips28@edu.lublin.eu::b88cbac9-cf88-4f6a-84df-b927055cb166" providerId="AD" clId="Web-{9B970BAD-1015-4B1C-8905-471E29C6091A}" dt="2020-11-06T11:13:44.506" v="135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Oliwier Lipski" userId="S::olilips28@edu.lublin.eu::b88cbac9-cf88-4f6a-84df-b927055cb166" providerId="AD" clId="Web-{9B970BAD-1015-4B1C-8905-471E29C6091A}" dt="2020-11-06T11:15:50.493" v="189" actId="20577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Oliwier Lipski" userId="S::olilips28@edu.lublin.eu::b88cbac9-cf88-4f6a-84df-b927055cb166" providerId="AD" clId="Web-{9B970BAD-1015-4B1C-8905-471E29C6091A}" dt="2020-11-06T11:13:44.506" v="135"/>
          <ac:spMkLst>
            <pc:docMk/>
            <pc:sldMk cId="650317164" sldId="256"/>
            <ac:spMk id="9" creationId="{6A121316-E4D0-41D7-9C79-9FF8F36D4262}"/>
          </ac:spMkLst>
        </pc:spChg>
        <pc:spChg chg="add">
          <ac:chgData name="Oliwier Lipski" userId="S::olilips28@edu.lublin.eu::b88cbac9-cf88-4f6a-84df-b927055cb166" providerId="AD" clId="Web-{9B970BAD-1015-4B1C-8905-471E29C6091A}" dt="2020-11-06T11:13:44.506" v="135"/>
          <ac:spMkLst>
            <pc:docMk/>
            <pc:sldMk cId="650317164" sldId="256"/>
            <ac:spMk id="11" creationId="{07EE0F9E-42CB-4AE4-971C-7BD191D5DCB3}"/>
          </ac:spMkLst>
        </pc:spChg>
        <pc:spChg chg="add">
          <ac:chgData name="Oliwier Lipski" userId="S::olilips28@edu.lublin.eu::b88cbac9-cf88-4f6a-84df-b927055cb166" providerId="AD" clId="Web-{9B970BAD-1015-4B1C-8905-471E29C6091A}" dt="2020-11-06T11:13:44.506" v="135"/>
          <ac:spMkLst>
            <pc:docMk/>
            <pc:sldMk cId="650317164" sldId="256"/>
            <ac:spMk id="13" creationId="{1AEB967B-31A3-42E3-8382-73443D264092}"/>
          </ac:spMkLst>
        </pc:spChg>
        <pc:picChg chg="add">
          <ac:chgData name="Oliwier Lipski" userId="S::olilips28@edu.lublin.eu::b88cbac9-cf88-4f6a-84df-b927055cb166" providerId="AD" clId="Web-{9B970BAD-1015-4B1C-8905-471E29C6091A}" dt="2020-11-06T11:13:44.506" v="135"/>
          <ac:picMkLst>
            <pc:docMk/>
            <pc:sldMk cId="650317164" sldId="256"/>
            <ac:picMk id="4" creationId="{E0541A63-8AC3-40D7-904A-3F54B04B7039}"/>
          </ac:picMkLst>
        </pc:picChg>
      </pc:sldChg>
      <pc:sldChg chg="addSp delSp modSp new mod setBg">
        <pc:chgData name="Oliwier Lipski" userId="S::olilips28@edu.lublin.eu::b88cbac9-cf88-4f6a-84df-b927055cb166" providerId="AD" clId="Web-{9B970BAD-1015-4B1C-8905-471E29C6091A}" dt="2020-11-06T11:22:46.285" v="315" actId="14100"/>
        <pc:sldMkLst>
          <pc:docMk/>
          <pc:sldMk cId="4092852646" sldId="257"/>
        </pc:sldMkLst>
        <pc:spChg chg="mod">
          <ac:chgData name="Oliwier Lipski" userId="S::olilips28@edu.lublin.eu::b88cbac9-cf88-4f6a-84df-b927055cb166" providerId="AD" clId="Web-{9B970BAD-1015-4B1C-8905-471E29C6091A}" dt="2020-11-06T11:19:00.154" v="310"/>
          <ac:spMkLst>
            <pc:docMk/>
            <pc:sldMk cId="4092852646" sldId="257"/>
            <ac:spMk id="2" creationId="{EA6D6743-283E-4639-8ED0-0DCC71EF9DD2}"/>
          </ac:spMkLst>
        </pc:spChg>
        <pc:spChg chg="del mod">
          <ac:chgData name="Oliwier Lipski" userId="S::olilips28@edu.lublin.eu::b88cbac9-cf88-4f6a-84df-b927055cb166" providerId="AD" clId="Web-{9B970BAD-1015-4B1C-8905-471E29C6091A}" dt="2020-11-06T11:22:14.081" v="311"/>
          <ac:spMkLst>
            <pc:docMk/>
            <pc:sldMk cId="4092852646" sldId="257"/>
            <ac:spMk id="3" creationId="{6099F86A-B46D-4E54-A8BD-76DBD41D733A}"/>
          </ac:spMkLst>
        </pc:spChg>
        <pc:spChg chg="add">
          <ac:chgData name="Oliwier Lipski" userId="S::olilips28@edu.lublin.eu::b88cbac9-cf88-4f6a-84df-b927055cb166" providerId="AD" clId="Web-{9B970BAD-1015-4B1C-8905-471E29C6091A}" dt="2020-11-06T11:19:00.154" v="310"/>
          <ac:spMkLst>
            <pc:docMk/>
            <pc:sldMk cId="4092852646" sldId="257"/>
            <ac:spMk id="8" creationId="{EFF9146B-4CCD-4CDB-AB9C-458005307E6F}"/>
          </ac:spMkLst>
        </pc:spChg>
        <pc:spChg chg="add">
          <ac:chgData name="Oliwier Lipski" userId="S::olilips28@edu.lublin.eu::b88cbac9-cf88-4f6a-84df-b927055cb166" providerId="AD" clId="Web-{9B970BAD-1015-4B1C-8905-471E29C6091A}" dt="2020-11-06T11:19:00.154" v="310"/>
          <ac:spMkLst>
            <pc:docMk/>
            <pc:sldMk cId="4092852646" sldId="257"/>
            <ac:spMk id="10" creationId="{5E1FEFA6-7D4F-4746-AE64-D4D52FE76DC2}"/>
          </ac:spMkLst>
        </pc:spChg>
        <pc:spChg chg="add">
          <ac:chgData name="Oliwier Lipski" userId="S::olilips28@edu.lublin.eu::b88cbac9-cf88-4f6a-84df-b927055cb166" providerId="AD" clId="Web-{9B970BAD-1015-4B1C-8905-471E29C6091A}" dt="2020-11-06T11:19:00.154" v="310"/>
          <ac:spMkLst>
            <pc:docMk/>
            <pc:sldMk cId="4092852646" sldId="257"/>
            <ac:spMk id="12" creationId="{BF8DA3CF-9D4B-403A-9AD4-BB177DAB6CC1}"/>
          </ac:spMkLst>
        </pc:spChg>
        <pc:picChg chg="add mod ord">
          <ac:chgData name="Oliwier Lipski" userId="S::olilips28@edu.lublin.eu::b88cbac9-cf88-4f6a-84df-b927055cb166" providerId="AD" clId="Web-{9B970BAD-1015-4B1C-8905-471E29C6091A}" dt="2020-11-06T11:22:46.285" v="315" actId="14100"/>
          <ac:picMkLst>
            <pc:docMk/>
            <pc:sldMk cId="4092852646" sldId="257"/>
            <ac:picMk id="4" creationId="{D70DBBC0-42E3-416B-8AF7-CB3FA774D4EE}"/>
          </ac:picMkLst>
        </pc:picChg>
      </pc:sldChg>
      <pc:sldChg chg="addSp delSp modSp new mod setBg">
        <pc:chgData name="Oliwier Lipski" userId="S::olilips28@edu.lublin.eu::b88cbac9-cf88-4f6a-84df-b927055cb166" providerId="AD" clId="Web-{9B970BAD-1015-4B1C-8905-471E29C6091A}" dt="2020-11-06T12:09:25.528" v="394" actId="14100"/>
        <pc:sldMkLst>
          <pc:docMk/>
          <pc:sldMk cId="1372535544" sldId="258"/>
        </pc:sldMkLst>
        <pc:spChg chg="mod">
          <ac:chgData name="Oliwier Lipski" userId="S::olilips28@edu.lublin.eu::b88cbac9-cf88-4f6a-84df-b927055cb166" providerId="AD" clId="Web-{9B970BAD-1015-4B1C-8905-471E29C6091A}" dt="2020-11-06T12:08:51.934" v="389"/>
          <ac:spMkLst>
            <pc:docMk/>
            <pc:sldMk cId="1372535544" sldId="258"/>
            <ac:spMk id="2" creationId="{0346D4F8-4543-4DBC-8D05-CCF3BD42EDF7}"/>
          </ac:spMkLst>
        </pc:spChg>
        <pc:spChg chg="del">
          <ac:chgData name="Oliwier Lipski" userId="S::olilips28@edu.lublin.eu::b88cbac9-cf88-4f6a-84df-b927055cb166" providerId="AD" clId="Web-{9B970BAD-1015-4B1C-8905-471E29C6091A}" dt="2020-11-06T12:08:20.339" v="382"/>
          <ac:spMkLst>
            <pc:docMk/>
            <pc:sldMk cId="1372535544" sldId="258"/>
            <ac:spMk id="3" creationId="{1068BF2D-F8B6-4447-BCF1-A3343BC45FEB}"/>
          </ac:spMkLst>
        </pc:spChg>
        <pc:spChg chg="add">
          <ac:chgData name="Oliwier Lipski" userId="S::olilips28@edu.lublin.eu::b88cbac9-cf88-4f6a-84df-b927055cb166" providerId="AD" clId="Web-{9B970BAD-1015-4B1C-8905-471E29C6091A}" dt="2020-11-06T12:08:51.934" v="389"/>
          <ac:spMkLst>
            <pc:docMk/>
            <pc:sldMk cId="1372535544" sldId="258"/>
            <ac:spMk id="9" creationId="{61FB7DE9-F562-4290-99B7-8C2189D61165}"/>
          </ac:spMkLst>
        </pc:spChg>
        <pc:spChg chg="add">
          <ac:chgData name="Oliwier Lipski" userId="S::olilips28@edu.lublin.eu::b88cbac9-cf88-4f6a-84df-b927055cb166" providerId="AD" clId="Web-{9B970BAD-1015-4B1C-8905-471E29C6091A}" dt="2020-11-06T12:08:51.934" v="389"/>
          <ac:spMkLst>
            <pc:docMk/>
            <pc:sldMk cId="1372535544" sldId="258"/>
            <ac:spMk id="11" creationId="{8337CC61-9E93-4D80-9F1C-12CE9A0C07F6}"/>
          </ac:spMkLst>
        </pc:spChg>
        <pc:spChg chg="add">
          <ac:chgData name="Oliwier Lipski" userId="S::olilips28@edu.lublin.eu::b88cbac9-cf88-4f6a-84df-b927055cb166" providerId="AD" clId="Web-{9B970BAD-1015-4B1C-8905-471E29C6091A}" dt="2020-11-06T12:08:51.934" v="389"/>
          <ac:spMkLst>
            <pc:docMk/>
            <pc:sldMk cId="1372535544" sldId="258"/>
            <ac:spMk id="13" creationId="{B354F8A8-7D5A-4944-8B6C-36BBF5C0FAFB}"/>
          </ac:spMkLst>
        </pc:spChg>
        <pc:picChg chg="add mod ord">
          <ac:chgData name="Oliwier Lipski" userId="S::olilips28@edu.lublin.eu::b88cbac9-cf88-4f6a-84df-b927055cb166" providerId="AD" clId="Web-{9B970BAD-1015-4B1C-8905-471E29C6091A}" dt="2020-11-06T12:09:25.528" v="394" actId="14100"/>
          <ac:picMkLst>
            <pc:docMk/>
            <pc:sldMk cId="1372535544" sldId="258"/>
            <ac:picMk id="4" creationId="{E354F1EC-F061-448F-973B-4D064EFB2CC4}"/>
          </ac:picMkLst>
        </pc:picChg>
      </pc:sldChg>
      <pc:sldChg chg="addSp delSp modSp new">
        <pc:chgData name="Oliwier Lipski" userId="S::olilips28@edu.lublin.eu::b88cbac9-cf88-4f6a-84df-b927055cb166" providerId="AD" clId="Web-{9B970BAD-1015-4B1C-8905-471E29C6091A}" dt="2020-11-06T12:14:22.395" v="461"/>
        <pc:sldMkLst>
          <pc:docMk/>
          <pc:sldMk cId="3001952936" sldId="259"/>
        </pc:sldMkLst>
        <pc:spChg chg="mod">
          <ac:chgData name="Oliwier Lipski" userId="S::olilips28@edu.lublin.eu::b88cbac9-cf88-4f6a-84df-b927055cb166" providerId="AD" clId="Web-{9B970BAD-1015-4B1C-8905-471E29C6091A}" dt="2020-11-06T12:11:28.984" v="458" actId="20577"/>
          <ac:spMkLst>
            <pc:docMk/>
            <pc:sldMk cId="3001952936" sldId="259"/>
            <ac:spMk id="2" creationId="{86DDCEF5-7AE3-4347-AF23-03AA34649445}"/>
          </ac:spMkLst>
        </pc:spChg>
        <pc:spChg chg="del">
          <ac:chgData name="Oliwier Lipski" userId="S::olilips28@edu.lublin.eu::b88cbac9-cf88-4f6a-84df-b927055cb166" providerId="AD" clId="Web-{9B970BAD-1015-4B1C-8905-471E29C6091A}" dt="2020-11-06T12:14:22.395" v="461"/>
          <ac:spMkLst>
            <pc:docMk/>
            <pc:sldMk cId="3001952936" sldId="259"/>
            <ac:spMk id="3" creationId="{899B66B3-D3F7-4612-8DED-95B8941CED7F}"/>
          </ac:spMkLst>
        </pc:spChg>
        <pc:picChg chg="add mod ord">
          <ac:chgData name="Oliwier Lipski" userId="S::olilips28@edu.lublin.eu::b88cbac9-cf88-4f6a-84df-b927055cb166" providerId="AD" clId="Web-{9B970BAD-1015-4B1C-8905-471E29C6091A}" dt="2020-11-06T12:14:22.395" v="461"/>
          <ac:picMkLst>
            <pc:docMk/>
            <pc:sldMk cId="3001952936" sldId="259"/>
            <ac:picMk id="4" creationId="{5465D099-EF48-496C-B52F-6E3775A7CF68}"/>
          </ac:picMkLst>
        </pc:picChg>
      </pc:sldChg>
      <pc:sldMasterChg chg="del delSldLayout">
        <pc:chgData name="Oliwier Lipski" userId="S::olilips28@edu.lublin.eu::b88cbac9-cf88-4f6a-84df-b927055cb166" providerId="AD" clId="Web-{9B970BAD-1015-4B1C-8905-471E29C6091A}" dt="2020-11-06T11:13:44.506" v="135"/>
        <pc:sldMasterMkLst>
          <pc:docMk/>
          <pc:sldMasterMk cId="3926633689" sldId="2147483648"/>
        </pc:sldMasterMkLst>
        <pc:sldLayoutChg chg="del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replId addSldLayout">
        <pc:chgData name="Oliwier Lipski" userId="S::olilips28@edu.lublin.eu::b88cbac9-cf88-4f6a-84df-b927055cb166" providerId="AD" clId="Web-{9B970BAD-1015-4B1C-8905-471E29C6091A}" dt="2020-11-06T11:13:44.506" v="135"/>
        <pc:sldMasterMkLst>
          <pc:docMk/>
          <pc:sldMasterMk cId="140317644" sldId="2147483660"/>
        </pc:sldMasterMkLst>
        <pc:sldLayoutChg chg="add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140317644" sldId="2147483660"/>
            <pc:sldLayoutMk cId="2397395495" sldId="2147483661"/>
          </pc:sldLayoutMkLst>
        </pc:sldLayoutChg>
        <pc:sldLayoutChg chg="add replId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140317644" sldId="2147483660"/>
            <pc:sldLayoutMk cId="3561808637" sldId="2147483662"/>
          </pc:sldLayoutMkLst>
        </pc:sldLayoutChg>
        <pc:sldLayoutChg chg="add replId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140317644" sldId="2147483660"/>
            <pc:sldLayoutMk cId="4042294411" sldId="2147483663"/>
          </pc:sldLayoutMkLst>
        </pc:sldLayoutChg>
        <pc:sldLayoutChg chg="add replId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140317644" sldId="2147483660"/>
            <pc:sldLayoutMk cId="441423794" sldId="2147483664"/>
          </pc:sldLayoutMkLst>
        </pc:sldLayoutChg>
        <pc:sldLayoutChg chg="add replId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140317644" sldId="2147483660"/>
            <pc:sldLayoutMk cId="4031143664" sldId="2147483665"/>
          </pc:sldLayoutMkLst>
        </pc:sldLayoutChg>
        <pc:sldLayoutChg chg="add replId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140317644" sldId="2147483660"/>
            <pc:sldLayoutMk cId="2570042620" sldId="2147483666"/>
          </pc:sldLayoutMkLst>
        </pc:sldLayoutChg>
        <pc:sldLayoutChg chg="add replId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140317644" sldId="2147483660"/>
            <pc:sldLayoutMk cId="3391826110" sldId="2147483667"/>
          </pc:sldLayoutMkLst>
        </pc:sldLayoutChg>
        <pc:sldLayoutChg chg="add replId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140317644" sldId="2147483660"/>
            <pc:sldLayoutMk cId="3019401390" sldId="2147483668"/>
          </pc:sldLayoutMkLst>
        </pc:sldLayoutChg>
        <pc:sldLayoutChg chg="add replId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140317644" sldId="2147483660"/>
            <pc:sldLayoutMk cId="3618346082" sldId="2147483669"/>
          </pc:sldLayoutMkLst>
        </pc:sldLayoutChg>
        <pc:sldLayoutChg chg="add replId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140317644" sldId="2147483660"/>
            <pc:sldLayoutMk cId="604968200" sldId="2147483670"/>
          </pc:sldLayoutMkLst>
        </pc:sldLayoutChg>
        <pc:sldLayoutChg chg="add replId">
          <pc:chgData name="Oliwier Lipski" userId="S::olilips28@edu.lublin.eu::b88cbac9-cf88-4f6a-84df-b927055cb166" providerId="AD" clId="Web-{9B970BAD-1015-4B1C-8905-471E29C6091A}" dt="2020-11-06T11:13:44.506" v="135"/>
          <pc:sldLayoutMkLst>
            <pc:docMk/>
            <pc:sldMasterMk cId="140317644" sldId="2147483660"/>
            <pc:sldLayoutMk cId="653177091" sldId="2147483671"/>
          </pc:sldLayoutMkLst>
        </pc:sldLayoutChg>
      </pc:sldMasterChg>
    </pc:docChg>
  </pc:docChgLst>
  <pc:docChgLst>
    <pc:chgData name="Oliwier Lipski" userId="S::olilips28@edu.lublin.eu::b88cbac9-cf88-4f6a-84df-b927055cb166" providerId="AD" clId="Web-{DE680207-3BDE-0890-BE23-B87598E464CC}"/>
    <pc:docChg chg="modSld sldOrd modMainMaster">
      <pc:chgData name="Oliwier Lipski" userId="S::olilips28@edu.lublin.eu::b88cbac9-cf88-4f6a-84df-b927055cb166" providerId="AD" clId="Web-{DE680207-3BDE-0890-BE23-B87598E464CC}" dt="2020-11-07T17:36:48.698" v="392" actId="1076"/>
      <pc:docMkLst>
        <pc:docMk/>
      </pc:docMkLst>
      <pc:sldChg chg="addSp delSp modSp mod modTransition setBg addAnim delAnim modAnim">
        <pc:chgData name="Oliwier Lipski" userId="S::olilips28@edu.lublin.eu::b88cbac9-cf88-4f6a-84df-b927055cb166" providerId="AD" clId="Web-{DE680207-3BDE-0890-BE23-B87598E464CC}" dt="2020-11-07T17:26:25.424" v="390"/>
        <pc:sldMkLst>
          <pc:docMk/>
          <pc:sldMk cId="650317164" sldId="256"/>
        </pc:sldMkLst>
        <pc:spChg chg="mod">
          <ac:chgData name="Oliwier Lipski" userId="S::olilips28@edu.lublin.eu::b88cbac9-cf88-4f6a-84df-b927055cb166" providerId="AD" clId="Web-{DE680207-3BDE-0890-BE23-B87598E464CC}" dt="2020-11-07T16:22:10.202" v="38" actId="14100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Oliwier Lipski" userId="S::olilips28@edu.lublin.eu::b88cbac9-cf88-4f6a-84df-b927055cb166" providerId="AD" clId="Web-{DE680207-3BDE-0890-BE23-B87598E464CC}" dt="2020-11-07T16:22:19.999" v="39" actId="20577"/>
          <ac:spMkLst>
            <pc:docMk/>
            <pc:sldMk cId="650317164" sldId="256"/>
            <ac:spMk id="3" creationId="{00000000-0000-0000-0000-000000000000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20:20.029" v="4"/>
          <ac:spMkLst>
            <pc:docMk/>
            <pc:sldMk cId="650317164" sldId="256"/>
            <ac:spMk id="9" creationId="{6A121316-E4D0-41D7-9C79-9FF8F36D4262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20:20.029" v="4"/>
          <ac:spMkLst>
            <pc:docMk/>
            <pc:sldMk cId="650317164" sldId="256"/>
            <ac:spMk id="11" creationId="{07EE0F9E-42CB-4AE4-971C-7BD191D5DCB3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20:20.029" v="4"/>
          <ac:spMkLst>
            <pc:docMk/>
            <pc:sldMk cId="650317164" sldId="256"/>
            <ac:spMk id="13" creationId="{1AEB967B-31A3-42E3-8382-73443D264092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21:46.218" v="36"/>
          <ac:spMkLst>
            <pc:docMk/>
            <pc:sldMk cId="650317164" sldId="256"/>
            <ac:spMk id="18" creationId="{6A121316-E4D0-41D7-9C79-9FF8F36D4262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21:46.218" v="36"/>
          <ac:spMkLst>
            <pc:docMk/>
            <pc:sldMk cId="650317164" sldId="256"/>
            <ac:spMk id="20" creationId="{07EE0F9E-42CB-4AE4-971C-7BD191D5DCB3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21:46.218" v="36"/>
          <ac:spMkLst>
            <pc:docMk/>
            <pc:sldMk cId="650317164" sldId="256"/>
            <ac:spMk id="22" creationId="{1AEB967B-31A3-42E3-8382-73443D264092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21:46.218" v="36"/>
          <ac:spMkLst>
            <pc:docMk/>
            <pc:sldMk cId="650317164" sldId="256"/>
            <ac:spMk id="24" creationId="{EC5A5BBC-4597-4CBA-BBCB-79541E0CAA9C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21:46.218" v="36"/>
          <ac:spMkLst>
            <pc:docMk/>
            <pc:sldMk cId="650317164" sldId="256"/>
            <ac:spMk id="25" creationId="{2529F55D-4421-4BCB-B1BB-2E7CBB9971B0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21:46.202" v="35"/>
          <ac:spMkLst>
            <pc:docMk/>
            <pc:sldMk cId="650317164" sldId="256"/>
            <ac:spMk id="27" creationId="{61FB7DE9-F562-4290-99B7-8C2189D61165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21:46.202" v="35"/>
          <ac:spMkLst>
            <pc:docMk/>
            <pc:sldMk cId="650317164" sldId="256"/>
            <ac:spMk id="29" creationId="{8337CC61-9E93-4D80-9F1C-12CE9A0C07F6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21:46.202" v="35"/>
          <ac:spMkLst>
            <pc:docMk/>
            <pc:sldMk cId="650317164" sldId="256"/>
            <ac:spMk id="31" creationId="{B354F8A8-7D5A-4944-8B6C-36BBF5C0FAFB}"/>
          </ac:spMkLst>
        </pc:spChg>
        <pc:picChg chg="mod ord">
          <ac:chgData name="Oliwier Lipski" userId="S::olilips28@edu.lublin.eu::b88cbac9-cf88-4f6a-84df-b927055cb166" providerId="AD" clId="Web-{DE680207-3BDE-0890-BE23-B87598E464CC}" dt="2020-11-07T16:21:46.218" v="36"/>
          <ac:picMkLst>
            <pc:docMk/>
            <pc:sldMk cId="650317164" sldId="256"/>
            <ac:picMk id="5" creationId="{9AB2FA32-AD71-413D-80F1-E1693AD7FCEF}"/>
          </ac:picMkLst>
        </pc:picChg>
      </pc:sldChg>
      <pc:sldChg chg="addSp delSp modSp mod modTransition setBg addAnim delAnim modAnim">
        <pc:chgData name="Oliwier Lipski" userId="S::olilips28@edu.lublin.eu::b88cbac9-cf88-4f6a-84df-b927055cb166" providerId="AD" clId="Web-{DE680207-3BDE-0890-BE23-B87598E464CC}" dt="2020-11-07T17:26:21.142" v="389"/>
        <pc:sldMkLst>
          <pc:docMk/>
          <pc:sldMk cId="4092852646" sldId="257"/>
        </pc:sldMkLst>
        <pc:spChg chg="add del mod">
          <ac:chgData name="Oliwier Lipski" userId="S::olilips28@edu.lublin.eu::b88cbac9-cf88-4f6a-84df-b927055cb166" providerId="AD" clId="Web-{DE680207-3BDE-0890-BE23-B87598E464CC}" dt="2020-11-07T16:29:00.567" v="82" actId="14100"/>
          <ac:spMkLst>
            <pc:docMk/>
            <pc:sldMk cId="4092852646" sldId="257"/>
            <ac:spMk id="2" creationId="{EA6D6743-283E-4639-8ED0-0DCC71EF9DD2}"/>
          </ac:spMkLst>
        </pc:spChg>
        <pc:spChg chg="add del mod">
          <ac:chgData name="Oliwier Lipski" userId="S::olilips28@edu.lublin.eu::b88cbac9-cf88-4f6a-84df-b927055cb166" providerId="AD" clId="Web-{DE680207-3BDE-0890-BE23-B87598E464CC}" dt="2020-11-07T16:25:46.518" v="69"/>
          <ac:spMkLst>
            <pc:docMk/>
            <pc:sldMk cId="4092852646" sldId="257"/>
            <ac:spMk id="5" creationId="{69BD0D38-165D-4BC1-B191-61F4AED4227F}"/>
          </ac:spMkLst>
        </pc:spChg>
        <pc:spChg chg="add del mod">
          <ac:chgData name="Oliwier Lipski" userId="S::olilips28@edu.lublin.eu::b88cbac9-cf88-4f6a-84df-b927055cb166" providerId="AD" clId="Web-{DE680207-3BDE-0890-BE23-B87598E464CC}" dt="2020-11-07T16:25:08.861" v="60"/>
          <ac:spMkLst>
            <pc:docMk/>
            <pc:sldMk cId="4092852646" sldId="257"/>
            <ac:spMk id="7" creationId="{9C7A349D-CF26-4937-897D-069B0F86CBE8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28:19.832" v="77"/>
          <ac:spMkLst>
            <pc:docMk/>
            <pc:sldMk cId="4092852646" sldId="257"/>
            <ac:spMk id="8" creationId="{EFF9146B-4CCD-4CDB-AB9C-458005307E6F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28:19.832" v="77"/>
          <ac:spMkLst>
            <pc:docMk/>
            <pc:sldMk cId="4092852646" sldId="257"/>
            <ac:spMk id="10" creationId="{5E1FEFA6-7D4F-4746-AE64-D4D52FE76DC2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28:19.832" v="77"/>
          <ac:spMkLst>
            <pc:docMk/>
            <pc:sldMk cId="4092852646" sldId="257"/>
            <ac:spMk id="12" creationId="{BF8DA3CF-9D4B-403A-9AD4-BB177DAB6CC1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28:19.832" v="76"/>
          <ac:spMkLst>
            <pc:docMk/>
            <pc:sldMk cId="4092852646" sldId="257"/>
            <ac:spMk id="14" creationId="{591C9781-1BFB-4400-A1AC-1BEAE672876A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28:19.832" v="76"/>
          <ac:spMkLst>
            <pc:docMk/>
            <pc:sldMk cId="4092852646" sldId="257"/>
            <ac:spMk id="15" creationId="{CAB32CAD-5F08-4EE4-B80D-A9E62A650F9A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28:19.832" v="77"/>
          <ac:spMkLst>
            <pc:docMk/>
            <pc:sldMk cId="4092852646" sldId="257"/>
            <ac:spMk id="16" creationId="{7AF352CF-2B0E-47C2-8265-2117A5E56B4C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28:14.207" v="74"/>
          <ac:spMkLst>
            <pc:docMk/>
            <pc:sldMk cId="4092852646" sldId="257"/>
            <ac:spMk id="17" creationId="{AFD23066-E0E4-4A0C-B554-B9F2A919124B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28:19.832" v="77"/>
          <ac:spMkLst>
            <pc:docMk/>
            <pc:sldMk cId="4092852646" sldId="257"/>
            <ac:spMk id="18" creationId="{8337CC61-9E93-4D80-9F1C-12CE9A0C07F6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28:14.207" v="74"/>
          <ac:spMkLst>
            <pc:docMk/>
            <pc:sldMk cId="4092852646" sldId="257"/>
            <ac:spMk id="19" creationId="{E5D2E6F5-4096-40AF-B31C-B6FBEEFFB122}"/>
          </ac:spMkLst>
        </pc:spChg>
        <pc:picChg chg="del">
          <ac:chgData name="Oliwier Lipski" userId="S::olilips28@edu.lublin.eu::b88cbac9-cf88-4f6a-84df-b927055cb166" providerId="AD" clId="Web-{DE680207-3BDE-0890-BE23-B87598E464CC}" dt="2020-11-07T16:24:00.047" v="54"/>
          <ac:picMkLst>
            <pc:docMk/>
            <pc:sldMk cId="4092852646" sldId="257"/>
            <ac:picMk id="4" creationId="{D70DBBC0-42E3-416B-8AF7-CB3FA774D4EE}"/>
          </ac:picMkLst>
        </pc:picChg>
        <pc:picChg chg="add mod">
          <ac:chgData name="Oliwier Lipski" userId="S::olilips28@edu.lublin.eu::b88cbac9-cf88-4f6a-84df-b927055cb166" providerId="AD" clId="Web-{DE680207-3BDE-0890-BE23-B87598E464CC}" dt="2020-11-07T16:28:19.832" v="77"/>
          <ac:picMkLst>
            <pc:docMk/>
            <pc:sldMk cId="4092852646" sldId="257"/>
            <ac:picMk id="9" creationId="{FC959644-E4F6-493C-9AE0-E956A837AAF9}"/>
          </ac:picMkLst>
        </pc:picChg>
      </pc:sldChg>
      <pc:sldChg chg="addSp delSp modSp mod modTransition addAnim delAnim modAnim">
        <pc:chgData name="Oliwier Lipski" userId="S::olilips28@edu.lublin.eu::b88cbac9-cf88-4f6a-84df-b927055cb166" providerId="AD" clId="Web-{DE680207-3BDE-0890-BE23-B87598E464CC}" dt="2020-11-07T17:36:48.698" v="392" actId="1076"/>
        <pc:sldMkLst>
          <pc:docMk/>
          <pc:sldMk cId="3001952936" sldId="259"/>
        </pc:sldMkLst>
        <pc:spChg chg="mod">
          <ac:chgData name="Oliwier Lipski" userId="S::olilips28@edu.lublin.eu::b88cbac9-cf88-4f6a-84df-b927055cb166" providerId="AD" clId="Web-{DE680207-3BDE-0890-BE23-B87598E464CC}" dt="2020-11-07T16:33:23.523" v="119" actId="14100"/>
          <ac:spMkLst>
            <pc:docMk/>
            <pc:sldMk cId="3001952936" sldId="259"/>
            <ac:spMk id="2" creationId="{86DDCEF5-7AE3-4347-AF23-03AA34649445}"/>
          </ac:spMkLst>
        </pc:spChg>
        <pc:spChg chg="add del mod">
          <ac:chgData name="Oliwier Lipski" userId="S::olilips28@edu.lublin.eu::b88cbac9-cf88-4f6a-84df-b927055cb166" providerId="AD" clId="Web-{DE680207-3BDE-0890-BE23-B87598E464CC}" dt="2020-11-07T16:32:23.820" v="101"/>
          <ac:spMkLst>
            <pc:docMk/>
            <pc:sldMk cId="3001952936" sldId="259"/>
            <ac:spMk id="5" creationId="{7F07AEA3-8AEB-492E-A42C-EE4A23C1AA93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30:18.209" v="89"/>
          <ac:spMkLst>
            <pc:docMk/>
            <pc:sldMk cId="3001952936" sldId="259"/>
            <ac:spMk id="26" creationId="{8337CC61-9E93-4D80-9F1C-12CE9A0C07F6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30:18.209" v="89"/>
          <ac:spMkLst>
            <pc:docMk/>
            <pc:sldMk cId="3001952936" sldId="259"/>
            <ac:spMk id="29" creationId="{97C478F1-26B5-44C9-823B-523B85B112F6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30:58.443" v="95"/>
          <ac:spMkLst>
            <pc:docMk/>
            <pc:sldMk cId="3001952936" sldId="259"/>
            <ac:spMk id="34" creationId="{BFB2D26E-FBAE-45B8-B0F6-80E4ABDEC312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30:58.443" v="95"/>
          <ac:spMkLst>
            <pc:docMk/>
            <pc:sldMk cId="3001952936" sldId="259"/>
            <ac:spMk id="36" creationId="{23442A66-721F-4552-A3AD-3A2215F0C18B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30:58.443" v="95"/>
          <ac:spMkLst>
            <pc:docMk/>
            <pc:sldMk cId="3001952936" sldId="259"/>
            <ac:spMk id="38" creationId="{67EA5288-5BEB-4C44-949A-ED209FE21905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32:43.445" v="104"/>
          <ac:spMkLst>
            <pc:docMk/>
            <pc:sldMk cId="3001952936" sldId="259"/>
            <ac:spMk id="43" creationId="{97C478F1-26B5-44C9-823B-523B85B112F6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6:32:43.445" v="104"/>
          <ac:spMkLst>
            <pc:docMk/>
            <pc:sldMk cId="3001952936" sldId="259"/>
            <ac:spMk id="45" creationId="{8337CC61-9E93-4D80-9F1C-12CE9A0C07F6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32:43.445" v="104"/>
          <ac:spMkLst>
            <pc:docMk/>
            <pc:sldMk cId="3001952936" sldId="259"/>
            <ac:spMk id="50" creationId="{61FB7DE9-F562-4290-99B7-8C2189D61165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32:43.445" v="104"/>
          <ac:spMkLst>
            <pc:docMk/>
            <pc:sldMk cId="3001952936" sldId="259"/>
            <ac:spMk id="52" creationId="{8337CC61-9E93-4D80-9F1C-12CE9A0C07F6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32:43.445" v="104"/>
          <ac:spMkLst>
            <pc:docMk/>
            <pc:sldMk cId="3001952936" sldId="259"/>
            <ac:spMk id="54" creationId="{B354F8A8-7D5A-4944-8B6C-36BBF5C0FAFB}"/>
          </ac:spMkLst>
        </pc:spChg>
        <pc:picChg chg="del mod">
          <ac:chgData name="Oliwier Lipski" userId="S::olilips28@edu.lublin.eu::b88cbac9-cf88-4f6a-84df-b927055cb166" providerId="AD" clId="Web-{DE680207-3BDE-0890-BE23-B87598E464CC}" dt="2020-11-07T16:32:11.023" v="100"/>
          <ac:picMkLst>
            <pc:docMk/>
            <pc:sldMk cId="3001952936" sldId="259"/>
            <ac:picMk id="4" creationId="{5465D099-EF48-496C-B52F-6E3775A7CF68}"/>
          </ac:picMkLst>
        </pc:picChg>
        <pc:picChg chg="add mod ord">
          <ac:chgData name="Oliwier Lipski" userId="S::olilips28@edu.lublin.eu::b88cbac9-cf88-4f6a-84df-b927055cb166" providerId="AD" clId="Web-{DE680207-3BDE-0890-BE23-B87598E464CC}" dt="2020-11-07T17:36:48.698" v="392" actId="1076"/>
          <ac:picMkLst>
            <pc:docMk/>
            <pc:sldMk cId="3001952936" sldId="259"/>
            <ac:picMk id="6" creationId="{C01CBF85-F78A-4021-A5E0-A576263E55EB}"/>
          </ac:picMkLst>
        </pc:picChg>
      </pc:sldChg>
      <pc:sldChg chg="addSp delSp modSp mod modTransition setBg delAnim modAnim">
        <pc:chgData name="Oliwier Lipski" userId="S::olilips28@edu.lublin.eu::b88cbac9-cf88-4f6a-84df-b927055cb166" providerId="AD" clId="Web-{DE680207-3BDE-0890-BE23-B87598E464CC}" dt="2020-11-07T17:25:46.236" v="385"/>
        <pc:sldMkLst>
          <pc:docMk/>
          <pc:sldMk cId="1365719504" sldId="260"/>
        </pc:sldMkLst>
        <pc:spChg chg="mod">
          <ac:chgData name="Oliwier Lipski" userId="S::olilips28@edu.lublin.eu::b88cbac9-cf88-4f6a-84df-b927055cb166" providerId="AD" clId="Web-{DE680207-3BDE-0890-BE23-B87598E464CC}" dt="2020-11-07T16:41:22.514" v="159" actId="20577"/>
          <ac:spMkLst>
            <pc:docMk/>
            <pc:sldMk cId="1365719504" sldId="260"/>
            <ac:spMk id="2" creationId="{2DAD9BCD-11E2-4E25-8D62-DB041521D184}"/>
          </ac:spMkLst>
        </pc:spChg>
        <pc:spChg chg="add del mod">
          <ac:chgData name="Oliwier Lipski" userId="S::olilips28@edu.lublin.eu::b88cbac9-cf88-4f6a-84df-b927055cb166" providerId="AD" clId="Web-{DE680207-3BDE-0890-BE23-B87598E464CC}" dt="2020-11-07T16:40:24.232" v="147"/>
          <ac:spMkLst>
            <pc:docMk/>
            <pc:sldMk cId="1365719504" sldId="260"/>
            <ac:spMk id="5" creationId="{A16DD44E-AD30-4B96-BCDB-7CE6587FE791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41:10.733" v="155"/>
          <ac:spMkLst>
            <pc:docMk/>
            <pc:sldMk cId="1365719504" sldId="260"/>
            <ac:spMk id="9" creationId="{61FB7DE9-F562-4290-99B7-8C2189D61165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41:10.733" v="155"/>
          <ac:spMkLst>
            <pc:docMk/>
            <pc:sldMk cId="1365719504" sldId="260"/>
            <ac:spMk id="11" creationId="{8337CC61-9E93-4D80-9F1C-12CE9A0C07F6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41:10.733" v="155"/>
          <ac:spMkLst>
            <pc:docMk/>
            <pc:sldMk cId="1365719504" sldId="260"/>
            <ac:spMk id="13" creationId="{B354F8A8-7D5A-4944-8B6C-36BBF5C0FAFB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41:10.733" v="155"/>
          <ac:spMkLst>
            <pc:docMk/>
            <pc:sldMk cId="1365719504" sldId="260"/>
            <ac:spMk id="18" creationId="{35BAD784-BAAF-4CC0-9F52-682A8E966706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41:10.733" v="155"/>
          <ac:spMkLst>
            <pc:docMk/>
            <pc:sldMk cId="1365719504" sldId="260"/>
            <ac:spMk id="20" creationId="{25D401B9-9595-42B7-B197-AB5FB5C653B2}"/>
          </ac:spMkLst>
        </pc:spChg>
        <pc:picChg chg="del">
          <ac:chgData name="Oliwier Lipski" userId="S::olilips28@edu.lublin.eu::b88cbac9-cf88-4f6a-84df-b927055cb166" providerId="AD" clId="Web-{DE680207-3BDE-0890-BE23-B87598E464CC}" dt="2020-11-07T16:39:34.184" v="146"/>
          <ac:picMkLst>
            <pc:docMk/>
            <pc:sldMk cId="1365719504" sldId="260"/>
            <ac:picMk id="4" creationId="{10DD2440-0668-49E4-BA1A-81EB57865BFC}"/>
          </ac:picMkLst>
        </pc:picChg>
      </pc:sldChg>
      <pc:sldChg chg="addSp delSp modSp mod ord modTransition addAnim delAnim modAnim">
        <pc:chgData name="Oliwier Lipski" userId="S::olilips28@edu.lublin.eu::b88cbac9-cf88-4f6a-84df-b927055cb166" providerId="AD" clId="Web-{DE680207-3BDE-0890-BE23-B87598E464CC}" dt="2020-11-07T17:25:29.157" v="384"/>
        <pc:sldMkLst>
          <pc:docMk/>
          <pc:sldMk cId="2924120550" sldId="261"/>
        </pc:sldMkLst>
        <pc:spChg chg="mod">
          <ac:chgData name="Oliwier Lipski" userId="S::olilips28@edu.lublin.eu::b88cbac9-cf88-4f6a-84df-b927055cb166" providerId="AD" clId="Web-{DE680207-3BDE-0890-BE23-B87598E464CC}" dt="2020-11-07T16:37:16.886" v="136" actId="20577"/>
          <ac:spMkLst>
            <pc:docMk/>
            <pc:sldMk cId="2924120550" sldId="261"/>
            <ac:spMk id="2" creationId="{8FC14244-D983-4CB1-A095-1D082CA974DC}"/>
          </ac:spMkLst>
        </pc:spChg>
        <pc:spChg chg="add del mod">
          <ac:chgData name="Oliwier Lipski" userId="S::olilips28@edu.lublin.eu::b88cbac9-cf88-4f6a-84df-b927055cb166" providerId="AD" clId="Web-{DE680207-3BDE-0890-BE23-B87598E464CC}" dt="2020-11-07T16:36:37.542" v="130"/>
          <ac:spMkLst>
            <pc:docMk/>
            <pc:sldMk cId="2924120550" sldId="261"/>
            <ac:spMk id="5" creationId="{65D71BB1-BE12-43F3-AED8-9E34FC8796D7}"/>
          </ac:spMkLst>
        </pc:spChg>
        <pc:picChg chg="del">
          <ac:chgData name="Oliwier Lipski" userId="S::olilips28@edu.lublin.eu::b88cbac9-cf88-4f6a-84df-b927055cb166" providerId="AD" clId="Web-{DE680207-3BDE-0890-BE23-B87598E464CC}" dt="2020-11-07T16:36:30.448" v="129"/>
          <ac:picMkLst>
            <pc:docMk/>
            <pc:sldMk cId="2924120550" sldId="261"/>
            <ac:picMk id="4" creationId="{2B46BC77-02E8-415E-9EF7-775C61D1BE3F}"/>
          </ac:picMkLst>
        </pc:picChg>
        <pc:picChg chg="add mod ord">
          <ac:chgData name="Oliwier Lipski" userId="S::olilips28@edu.lublin.eu::b88cbac9-cf88-4f6a-84df-b927055cb166" providerId="AD" clId="Web-{DE680207-3BDE-0890-BE23-B87598E464CC}" dt="2020-11-07T16:37:32.667" v="139" actId="1076"/>
          <ac:picMkLst>
            <pc:docMk/>
            <pc:sldMk cId="2924120550" sldId="261"/>
            <ac:picMk id="6" creationId="{4CC20BC1-822A-458A-A709-634DFA96EBCF}"/>
          </ac:picMkLst>
        </pc:picChg>
      </pc:sldChg>
      <pc:sldChg chg="addSp delSp modSp mod modTransition modAnim">
        <pc:chgData name="Oliwier Lipski" userId="S::olilips28@edu.lublin.eu::b88cbac9-cf88-4f6a-84df-b927055cb166" providerId="AD" clId="Web-{DE680207-3BDE-0890-BE23-B87598E464CC}" dt="2020-11-07T17:25:29.157" v="384"/>
        <pc:sldMkLst>
          <pc:docMk/>
          <pc:sldMk cId="3562156706" sldId="262"/>
        </pc:sldMkLst>
        <pc:spChg chg="mod ord">
          <ac:chgData name="Oliwier Lipski" userId="S::olilips28@edu.lublin.eu::b88cbac9-cf88-4f6a-84df-b927055cb166" providerId="AD" clId="Web-{DE680207-3BDE-0890-BE23-B87598E464CC}" dt="2020-11-07T16:43:05.562" v="171" actId="14100"/>
          <ac:spMkLst>
            <pc:docMk/>
            <pc:sldMk cId="3562156706" sldId="262"/>
            <ac:spMk id="2" creationId="{79A5E4C1-87C8-4B40-89DF-B838473F5F35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42:13.108" v="161"/>
          <ac:spMkLst>
            <pc:docMk/>
            <pc:sldMk cId="3562156706" sldId="262"/>
            <ac:spMk id="9" creationId="{BFB2D26E-FBAE-45B8-B0F6-80E4ABDEC312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42:13.108" v="161"/>
          <ac:spMkLst>
            <pc:docMk/>
            <pc:sldMk cId="3562156706" sldId="262"/>
            <ac:spMk id="11" creationId="{23442A66-721F-4552-A3AD-3A2215F0C18B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42:13.108" v="161"/>
          <ac:spMkLst>
            <pc:docMk/>
            <pc:sldMk cId="3562156706" sldId="262"/>
            <ac:spMk id="13" creationId="{67EA5288-5BEB-4C44-949A-ED209FE21905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42:13.108" v="161"/>
          <ac:spMkLst>
            <pc:docMk/>
            <pc:sldMk cId="3562156706" sldId="262"/>
            <ac:spMk id="18" creationId="{D707E932-45D3-46F0-8B2D-99A98DB87AE6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42:13.108" v="161"/>
          <ac:spMkLst>
            <pc:docMk/>
            <pc:sldMk cId="3562156706" sldId="262"/>
            <ac:spMk id="20" creationId="{79EA45C1-5D9B-4851-BC36-CF2BBE008368}"/>
          </ac:spMkLst>
        </pc:spChg>
        <pc:picChg chg="mod">
          <ac:chgData name="Oliwier Lipski" userId="S::olilips28@edu.lublin.eu::b88cbac9-cf88-4f6a-84df-b927055cb166" providerId="AD" clId="Web-{DE680207-3BDE-0890-BE23-B87598E464CC}" dt="2020-11-07T16:42:13.108" v="161"/>
          <ac:picMkLst>
            <pc:docMk/>
            <pc:sldMk cId="3562156706" sldId="262"/>
            <ac:picMk id="4" creationId="{82CBC10B-4B36-44A2-88EF-8600EB321658}"/>
          </ac:picMkLst>
        </pc:picChg>
      </pc:sldChg>
      <pc:sldChg chg="addSp delSp modSp mod modTransition setBg addAnim delAnim modAnim">
        <pc:chgData name="Oliwier Lipski" userId="S::olilips28@edu.lublin.eu::b88cbac9-cf88-4f6a-84df-b927055cb166" providerId="AD" clId="Web-{DE680207-3BDE-0890-BE23-B87598E464CC}" dt="2020-11-07T17:25:53.954" v="386"/>
        <pc:sldMkLst>
          <pc:docMk/>
          <pc:sldMk cId="13657693" sldId="263"/>
        </pc:sldMkLst>
        <pc:spChg chg="mod">
          <ac:chgData name="Oliwier Lipski" userId="S::olilips28@edu.lublin.eu::b88cbac9-cf88-4f6a-84df-b927055cb166" providerId="AD" clId="Web-{DE680207-3BDE-0890-BE23-B87598E464CC}" dt="2020-11-07T16:49:34.505" v="214" actId="1076"/>
          <ac:spMkLst>
            <pc:docMk/>
            <pc:sldMk cId="13657693" sldId="263"/>
            <ac:spMk id="2" creationId="{6EB67369-552C-4F4D-A331-E7577619B158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44:27.985" v="172"/>
          <ac:spMkLst>
            <pc:docMk/>
            <pc:sldMk cId="13657693" sldId="263"/>
            <ac:spMk id="8" creationId="{2240A2F7-8481-4A78-97BB-0C74CB4965C5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48:44.332" v="191"/>
          <ac:spMkLst>
            <pc:docMk/>
            <pc:sldMk cId="13657693" sldId="263"/>
            <ac:spMk id="11" creationId="{C1CA7196-CAF1-4234-8849-E335F0BCA3E8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48:44.332" v="191"/>
          <ac:spMkLst>
            <pc:docMk/>
            <pc:sldMk cId="13657693" sldId="263"/>
            <ac:spMk id="13" creationId="{8A7C3535-4FB5-4E5B-BDFE-FA61877AF1A9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48:44.332" v="191"/>
          <ac:spMkLst>
            <pc:docMk/>
            <pc:sldMk cId="13657693" sldId="263"/>
            <ac:spMk id="18" creationId="{97C478F1-26B5-44C9-823B-523B85B112F6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48:44.332" v="191"/>
          <ac:spMkLst>
            <pc:docMk/>
            <pc:sldMk cId="13657693" sldId="263"/>
            <ac:spMk id="20" creationId="{8337CC61-9E93-4D80-9F1C-12CE9A0C07F6}"/>
          </ac:spMkLst>
        </pc:spChg>
        <pc:picChg chg="add mod">
          <ac:chgData name="Oliwier Lipski" userId="S::olilips28@edu.lublin.eu::b88cbac9-cf88-4f6a-84df-b927055cb166" providerId="AD" clId="Web-{DE680207-3BDE-0890-BE23-B87598E464CC}" dt="2020-11-07T16:48:44.332" v="191"/>
          <ac:picMkLst>
            <pc:docMk/>
            <pc:sldMk cId="13657693" sldId="263"/>
            <ac:picMk id="3" creationId="{7015BAFE-CD4F-40B4-B7EF-BE2B0DB500BB}"/>
          </ac:picMkLst>
        </pc:picChg>
        <pc:picChg chg="del">
          <ac:chgData name="Oliwier Lipski" userId="S::olilips28@edu.lublin.eu::b88cbac9-cf88-4f6a-84df-b927055cb166" providerId="AD" clId="Web-{DE680207-3BDE-0890-BE23-B87598E464CC}" dt="2020-11-07T16:46:08.721" v="173"/>
          <ac:picMkLst>
            <pc:docMk/>
            <pc:sldMk cId="13657693" sldId="263"/>
            <ac:picMk id="4" creationId="{422DE91A-E7E4-4D7A-82EB-A5FBDBB7F648}"/>
          </ac:picMkLst>
        </pc:picChg>
      </pc:sldChg>
      <pc:sldChg chg="addSp delSp modSp mod ord modTransition setBg">
        <pc:chgData name="Oliwier Lipski" userId="S::olilips28@edu.lublin.eu::b88cbac9-cf88-4f6a-84df-b927055cb166" providerId="AD" clId="Web-{DE680207-3BDE-0890-BE23-B87598E464CC}" dt="2020-11-07T17:26:04.548" v="387"/>
        <pc:sldMkLst>
          <pc:docMk/>
          <pc:sldMk cId="3733769748" sldId="264"/>
        </pc:sldMkLst>
        <pc:spChg chg="mod">
          <ac:chgData name="Oliwier Lipski" userId="S::olilips28@edu.lublin.eu::b88cbac9-cf88-4f6a-84df-b927055cb166" providerId="AD" clId="Web-{DE680207-3BDE-0890-BE23-B87598E464CC}" dt="2020-11-07T16:52:07.491" v="237" actId="1076"/>
          <ac:spMkLst>
            <pc:docMk/>
            <pc:sldMk cId="3733769748" sldId="264"/>
            <ac:spMk id="2" creationId="{E23B4D10-CC86-4846-ABA9-431112B6DAC9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51:30.428" v="220"/>
          <ac:spMkLst>
            <pc:docMk/>
            <pc:sldMk cId="3733769748" sldId="264"/>
            <ac:spMk id="9" creationId="{BFB2D26E-FBAE-45B8-B0F6-80E4ABDEC312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51:30.428" v="220"/>
          <ac:spMkLst>
            <pc:docMk/>
            <pc:sldMk cId="3733769748" sldId="264"/>
            <ac:spMk id="11" creationId="{23442A66-721F-4552-A3AD-3A2215F0C18B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51:30.428" v="220"/>
          <ac:spMkLst>
            <pc:docMk/>
            <pc:sldMk cId="3733769748" sldId="264"/>
            <ac:spMk id="13" creationId="{67EA5288-5BEB-4C44-949A-ED209FE21905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51:30.428" v="220"/>
          <ac:spMkLst>
            <pc:docMk/>
            <pc:sldMk cId="3733769748" sldId="264"/>
            <ac:spMk id="18" creationId="{97C478F1-26B5-44C9-823B-523B85B112F6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51:30.428" v="220"/>
          <ac:spMkLst>
            <pc:docMk/>
            <pc:sldMk cId="3733769748" sldId="264"/>
            <ac:spMk id="20" creationId="{8337CC61-9E93-4D80-9F1C-12CE9A0C07F6}"/>
          </ac:spMkLst>
        </pc:spChg>
        <pc:picChg chg="mod modCrop">
          <ac:chgData name="Oliwier Lipski" userId="S::olilips28@edu.lublin.eu::b88cbac9-cf88-4f6a-84df-b927055cb166" providerId="AD" clId="Web-{DE680207-3BDE-0890-BE23-B87598E464CC}" dt="2020-11-07T16:51:30.428" v="220"/>
          <ac:picMkLst>
            <pc:docMk/>
            <pc:sldMk cId="3733769748" sldId="264"/>
            <ac:picMk id="4" creationId="{F6ED9798-6B8C-43D7-88BD-B84B70673024}"/>
          </ac:picMkLst>
        </pc:picChg>
      </pc:sldChg>
      <pc:sldChg chg="addSp delSp modSp mod modTransition addAnim delAnim modAnim">
        <pc:chgData name="Oliwier Lipski" userId="S::olilips28@edu.lublin.eu::b88cbac9-cf88-4f6a-84df-b927055cb166" providerId="AD" clId="Web-{DE680207-3BDE-0890-BE23-B87598E464CC}" dt="2020-11-07T17:25:29.157" v="384"/>
        <pc:sldMkLst>
          <pc:docMk/>
          <pc:sldMk cId="891509559" sldId="265"/>
        </pc:sldMkLst>
        <pc:spChg chg="mod ord">
          <ac:chgData name="Oliwier Lipski" userId="S::olilips28@edu.lublin.eu::b88cbac9-cf88-4f6a-84df-b927055cb166" providerId="AD" clId="Web-{DE680207-3BDE-0890-BE23-B87598E464CC}" dt="2020-11-07T16:55:55.916" v="265" actId="1076"/>
          <ac:spMkLst>
            <pc:docMk/>
            <pc:sldMk cId="891509559" sldId="265"/>
            <ac:spMk id="2" creationId="{D8145695-D3B1-44E5-985D-FFCFA702C7A7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54:36.149" v="247"/>
          <ac:spMkLst>
            <pc:docMk/>
            <pc:sldMk cId="891509559" sldId="265"/>
            <ac:spMk id="6" creationId="{3DC553A7-713D-4133-B393-5017EA4F2251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54:36.149" v="247"/>
          <ac:spMkLst>
            <pc:docMk/>
            <pc:sldMk cId="891509559" sldId="265"/>
            <ac:spMk id="7" creationId="{8A7C3535-4FB5-4E5B-BDFE-FA61877AF1A9}"/>
          </ac:spMkLst>
        </pc:spChg>
        <pc:spChg chg="del">
          <ac:chgData name="Oliwier Lipski" userId="S::olilips28@edu.lublin.eu::b88cbac9-cf88-4f6a-84df-b927055cb166" providerId="AD" clId="Web-{DE680207-3BDE-0890-BE23-B87598E464CC}" dt="2020-11-07T16:52:29.116" v="238"/>
          <ac:spMkLst>
            <pc:docMk/>
            <pc:sldMk cId="891509559" sldId="265"/>
            <ac:spMk id="9" creationId="{9D74A629-1841-4147-87B6-7B71E9632754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54:36.149" v="247"/>
          <ac:spMkLst>
            <pc:docMk/>
            <pc:sldMk cId="891509559" sldId="265"/>
            <ac:spMk id="12" creationId="{9E433CB3-EAB2-4842-A1DD-7BC051B55670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54:36.149" v="247"/>
          <ac:spMkLst>
            <pc:docMk/>
            <pc:sldMk cId="891509559" sldId="265"/>
            <ac:spMk id="14" creationId="{6FAF9F3F-2AF9-4108-A33C-05E0835A98AF}"/>
          </ac:spMkLst>
        </pc:spChg>
        <pc:spChg chg="add">
          <ac:chgData name="Oliwier Lipski" userId="S::olilips28@edu.lublin.eu::b88cbac9-cf88-4f6a-84df-b927055cb166" providerId="AD" clId="Web-{DE680207-3BDE-0890-BE23-B87598E464CC}" dt="2020-11-07T16:54:36.149" v="247"/>
          <ac:spMkLst>
            <pc:docMk/>
            <pc:sldMk cId="891509559" sldId="265"/>
            <ac:spMk id="16" creationId="{F776B0B4-EBCF-4292-BACF-A789A13BBF20}"/>
          </ac:spMkLst>
        </pc:spChg>
        <pc:picChg chg="add mod modCrop">
          <ac:chgData name="Oliwier Lipski" userId="S::olilips28@edu.lublin.eu::b88cbac9-cf88-4f6a-84df-b927055cb166" providerId="AD" clId="Web-{DE680207-3BDE-0890-BE23-B87598E464CC}" dt="2020-11-07T16:54:36.149" v="247"/>
          <ac:picMkLst>
            <pc:docMk/>
            <pc:sldMk cId="891509559" sldId="265"/>
            <ac:picMk id="3" creationId="{614AA45F-3E43-4F8C-8185-B3AA767CDB95}"/>
          </ac:picMkLst>
        </pc:picChg>
        <pc:picChg chg="del">
          <ac:chgData name="Oliwier Lipski" userId="S::olilips28@edu.lublin.eu::b88cbac9-cf88-4f6a-84df-b927055cb166" providerId="AD" clId="Web-{DE680207-3BDE-0890-BE23-B87598E464CC}" dt="2020-11-07T16:53:20.648" v="239"/>
          <ac:picMkLst>
            <pc:docMk/>
            <pc:sldMk cId="891509559" sldId="265"/>
            <ac:picMk id="4" creationId="{B4B261EB-D56A-4472-82F2-FE13716DD9AC}"/>
          </ac:picMkLst>
        </pc:picChg>
      </pc:sldChg>
      <pc:sldChg chg="addSp delSp modSp mod modTransition setBg addAnim delAnim modAnim">
        <pc:chgData name="Oliwier Lipski" userId="S::olilips28@edu.lublin.eu::b88cbac9-cf88-4f6a-84df-b927055cb166" providerId="AD" clId="Web-{DE680207-3BDE-0890-BE23-B87598E464CC}" dt="2020-11-07T17:26:11.017" v="388"/>
        <pc:sldMkLst>
          <pc:docMk/>
          <pc:sldMk cId="3641136932" sldId="266"/>
        </pc:sldMkLst>
        <pc:spChg chg="del">
          <ac:chgData name="Oliwier Lipski" userId="S::olilips28@edu.lublin.eu::b88cbac9-cf88-4f6a-84df-b927055cb166" providerId="AD" clId="Web-{DE680207-3BDE-0890-BE23-B87598E464CC}" dt="2020-11-07T16:56:41.151" v="268"/>
          <ac:spMkLst>
            <pc:docMk/>
            <pc:sldMk cId="3641136932" sldId="266"/>
            <ac:spMk id="2" creationId="{EBE19F69-0AE3-49B6-A08F-8E504E6621EA}"/>
          </ac:spMkLst>
        </pc:spChg>
        <pc:spChg chg="add del mod">
          <ac:chgData name="Oliwier Lipski" userId="S::olilips28@edu.lublin.eu::b88cbac9-cf88-4f6a-84df-b927055cb166" providerId="AD" clId="Web-{DE680207-3BDE-0890-BE23-B87598E464CC}" dt="2020-11-07T16:58:08.011" v="271"/>
          <ac:spMkLst>
            <pc:docMk/>
            <pc:sldMk cId="3641136932" sldId="266"/>
            <ac:spMk id="3" creationId="{82988A43-07CB-460E-990B-FF2CFF71472F}"/>
          </ac:spMkLst>
        </pc:spChg>
        <pc:spChg chg="add del mod">
          <ac:chgData name="Oliwier Lipski" userId="S::olilips28@edu.lublin.eu::b88cbac9-cf88-4f6a-84df-b927055cb166" providerId="AD" clId="Web-{DE680207-3BDE-0890-BE23-B87598E464CC}" dt="2020-11-07T16:59:18.700" v="273"/>
          <ac:spMkLst>
            <pc:docMk/>
            <pc:sldMk cId="3641136932" sldId="266"/>
            <ac:spMk id="6" creationId="{730A0F54-3792-45CA-AFC2-87C755FBC899}"/>
          </ac:spMkLst>
        </pc:spChg>
        <pc:spChg chg="add mod ord">
          <ac:chgData name="Oliwier Lipski" userId="S::olilips28@edu.lublin.eu::b88cbac9-cf88-4f6a-84df-b927055cb166" providerId="AD" clId="Web-{DE680207-3BDE-0890-BE23-B87598E464CC}" dt="2020-11-07T17:08:02.206" v="321" actId="20577"/>
          <ac:spMkLst>
            <pc:docMk/>
            <pc:sldMk cId="3641136932" sldId="266"/>
            <ac:spMk id="8" creationId="{32D5B408-D8FD-4582-81E1-3EBD922299C4}"/>
          </ac:spMkLst>
        </pc:spChg>
        <pc:spChg chg="del">
          <ac:chgData name="Oliwier Lipski" userId="S::olilips28@edu.lublin.eu::b88cbac9-cf88-4f6a-84df-b927055cb166" providerId="AD" clId="Web-{DE680207-3BDE-0890-BE23-B87598E464CC}" dt="2020-11-07T17:00:51.357" v="279"/>
          <ac:spMkLst>
            <pc:docMk/>
            <pc:sldMk cId="3641136932" sldId="266"/>
            <ac:spMk id="9" creationId="{9E433CB3-EAB2-4842-A1DD-7BC051B55670}"/>
          </ac:spMkLst>
        </pc:spChg>
        <pc:spChg chg="del">
          <ac:chgData name="Oliwier Lipski" userId="S::olilips28@edu.lublin.eu::b88cbac9-cf88-4f6a-84df-b927055cb166" providerId="AD" clId="Web-{DE680207-3BDE-0890-BE23-B87598E464CC}" dt="2020-11-07T17:00:51.357" v="279"/>
          <ac:spMkLst>
            <pc:docMk/>
            <pc:sldMk cId="3641136932" sldId="266"/>
            <ac:spMk id="11" creationId="{18643F1B-9BA3-4FE1-A4CC-1CDC3B47EB37}"/>
          </ac:spMkLst>
        </pc:spChg>
        <pc:spChg chg="del">
          <ac:chgData name="Oliwier Lipski" userId="S::olilips28@edu.lublin.eu::b88cbac9-cf88-4f6a-84df-b927055cb166" providerId="AD" clId="Web-{DE680207-3BDE-0890-BE23-B87598E464CC}" dt="2020-11-07T17:00:51.357" v="279"/>
          <ac:spMkLst>
            <pc:docMk/>
            <pc:sldMk cId="3641136932" sldId="266"/>
            <ac:spMk id="13" creationId="{F776B0B4-EBCF-4292-BACF-A789A13BBF20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7:02:36.312" v="290"/>
          <ac:spMkLst>
            <pc:docMk/>
            <pc:sldMk cId="3641136932" sldId="266"/>
            <ac:spMk id="18" creationId="{BF642132-805A-497E-9C84-8D6774339CB3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7:02:36.312" v="290"/>
          <ac:spMkLst>
            <pc:docMk/>
            <pc:sldMk cId="3641136932" sldId="266"/>
            <ac:spMk id="20" creationId="{F1E7F1DA-407F-41FD-AC0F-D9CAD118768B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7:04:26.766" v="295"/>
          <ac:spMkLst>
            <pc:docMk/>
            <pc:sldMk cId="3641136932" sldId="266"/>
            <ac:spMk id="25" creationId="{9E433CB3-EAB2-4842-A1DD-7BC051B55670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7:04:26.766" v="295"/>
          <ac:spMkLst>
            <pc:docMk/>
            <pc:sldMk cId="3641136932" sldId="266"/>
            <ac:spMk id="27" creationId="{ADB75148-2791-4D20-8938-D7554D86B989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7:05:02.126" v="298"/>
          <ac:spMkLst>
            <pc:docMk/>
            <pc:sldMk cId="3641136932" sldId="266"/>
            <ac:spMk id="32" creationId="{1F57B0F3-A8E0-41BC-8EE0-80EDA7439452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7:05:02.126" v="298"/>
          <ac:spMkLst>
            <pc:docMk/>
            <pc:sldMk cId="3641136932" sldId="266"/>
            <ac:spMk id="34" creationId="{042BD0CA-AB68-4EF2-9E2A-C4E24BD45B77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7:06:28.877" v="309"/>
          <ac:spMkLst>
            <pc:docMk/>
            <pc:sldMk cId="3641136932" sldId="266"/>
            <ac:spMk id="39" creationId="{9E433CB3-EAB2-4842-A1DD-7BC051B55670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7:06:28.877" v="309"/>
          <ac:spMkLst>
            <pc:docMk/>
            <pc:sldMk cId="3641136932" sldId="266"/>
            <ac:spMk id="41" creationId="{ADB75148-2791-4D20-8938-D7554D86B989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7:07:20.690" v="310"/>
          <ac:spMkLst>
            <pc:docMk/>
            <pc:sldMk cId="3641136932" sldId="266"/>
            <ac:spMk id="46" creationId="{3A6B605E-B973-41C3-92CD-B85E8E91FDD1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7:07:20.690" v="310"/>
          <ac:spMkLst>
            <pc:docMk/>
            <pc:sldMk cId="3641136932" sldId="266"/>
            <ac:spMk id="48" creationId="{8337CC61-9E93-4D80-9F1C-12CE9A0C07F6}"/>
          </ac:spMkLst>
        </pc:spChg>
        <pc:spChg chg="add">
          <ac:chgData name="Oliwier Lipski" userId="S::olilips28@edu.lublin.eu::b88cbac9-cf88-4f6a-84df-b927055cb166" providerId="AD" clId="Web-{DE680207-3BDE-0890-BE23-B87598E464CC}" dt="2020-11-07T17:07:20.690" v="310"/>
          <ac:spMkLst>
            <pc:docMk/>
            <pc:sldMk cId="3641136932" sldId="266"/>
            <ac:spMk id="53" creationId="{011FBDEF-9CA1-495E-A9FA-E912D5145EC6}"/>
          </ac:spMkLst>
        </pc:spChg>
        <pc:spChg chg="add">
          <ac:chgData name="Oliwier Lipski" userId="S::olilips28@edu.lublin.eu::b88cbac9-cf88-4f6a-84df-b927055cb166" providerId="AD" clId="Web-{DE680207-3BDE-0890-BE23-B87598E464CC}" dt="2020-11-07T17:07:20.690" v="310"/>
          <ac:spMkLst>
            <pc:docMk/>
            <pc:sldMk cId="3641136932" sldId="266"/>
            <ac:spMk id="55" creationId="{8337CC61-9E93-4D80-9F1C-12CE9A0C07F6}"/>
          </ac:spMkLst>
        </pc:spChg>
        <pc:picChg chg="del">
          <ac:chgData name="Oliwier Lipski" userId="S::olilips28@edu.lublin.eu::b88cbac9-cf88-4f6a-84df-b927055cb166" providerId="AD" clId="Web-{DE680207-3BDE-0890-BE23-B87598E464CC}" dt="2020-11-07T16:58:09.855" v="272"/>
          <ac:picMkLst>
            <pc:docMk/>
            <pc:sldMk cId="3641136932" sldId="266"/>
            <ac:picMk id="4" creationId="{F64A0C32-F74F-4086-A69A-FE245DB91E76}"/>
          </ac:picMkLst>
        </pc:picChg>
        <pc:picChg chg="add mod ord modCrop">
          <ac:chgData name="Oliwier Lipski" userId="S::olilips28@edu.lublin.eu::b88cbac9-cf88-4f6a-84df-b927055cb166" providerId="AD" clId="Web-{DE680207-3BDE-0890-BE23-B87598E464CC}" dt="2020-11-07T17:07:20.690" v="310"/>
          <ac:picMkLst>
            <pc:docMk/>
            <pc:sldMk cId="3641136932" sldId="266"/>
            <ac:picMk id="7" creationId="{855EF7C4-C08E-4943-9CAB-1B6B8E2F1362}"/>
          </ac:picMkLst>
        </pc:picChg>
      </pc:sldChg>
      <pc:sldChg chg="addSp delSp modSp mod modTransition addAnim delAnim modAnim">
        <pc:chgData name="Oliwier Lipski" userId="S::olilips28@edu.lublin.eu::b88cbac9-cf88-4f6a-84df-b927055cb166" providerId="AD" clId="Web-{DE680207-3BDE-0890-BE23-B87598E464CC}" dt="2020-11-07T17:25:29.157" v="384"/>
        <pc:sldMkLst>
          <pc:docMk/>
          <pc:sldMk cId="376188434" sldId="267"/>
        </pc:sldMkLst>
        <pc:spChg chg="mod ord">
          <ac:chgData name="Oliwier Lipski" userId="S::olilips28@edu.lublin.eu::b88cbac9-cf88-4f6a-84df-b927055cb166" providerId="AD" clId="Web-{DE680207-3BDE-0890-BE23-B87598E464CC}" dt="2020-11-07T17:15:11.446" v="349" actId="14100"/>
          <ac:spMkLst>
            <pc:docMk/>
            <pc:sldMk cId="376188434" sldId="267"/>
            <ac:spMk id="2" creationId="{07BD7832-9AE3-407B-9C71-19CA82018F2B}"/>
          </ac:spMkLst>
        </pc:spChg>
        <pc:spChg chg="del">
          <ac:chgData name="Oliwier Lipski" userId="S::olilips28@edu.lublin.eu::b88cbac9-cf88-4f6a-84df-b927055cb166" providerId="AD" clId="Web-{DE680207-3BDE-0890-BE23-B87598E464CC}" dt="2020-11-07T17:11:52.131" v="322"/>
          <ac:spMkLst>
            <pc:docMk/>
            <pc:sldMk cId="376188434" sldId="267"/>
            <ac:spMk id="8" creationId="{AA419471-A0FB-44E0-B0F5-D50FFD3558E3}"/>
          </ac:spMkLst>
        </pc:spChg>
        <pc:spChg chg="del">
          <ac:chgData name="Oliwier Lipski" userId="S::olilips28@edu.lublin.eu::b88cbac9-cf88-4f6a-84df-b927055cb166" providerId="AD" clId="Web-{DE680207-3BDE-0890-BE23-B87598E464CC}" dt="2020-11-07T17:12:37.929" v="329"/>
          <ac:spMkLst>
            <pc:docMk/>
            <pc:sldMk cId="376188434" sldId="267"/>
            <ac:spMk id="18" creationId="{8EBD63AD-33A9-4D22-9A5B-438B663EC924}"/>
          </ac:spMkLst>
        </pc:spChg>
        <pc:spChg chg="del">
          <ac:chgData name="Oliwier Lipski" userId="S::olilips28@edu.lublin.eu::b88cbac9-cf88-4f6a-84df-b927055cb166" providerId="AD" clId="Web-{DE680207-3BDE-0890-BE23-B87598E464CC}" dt="2020-11-07T17:12:37.929" v="329"/>
          <ac:spMkLst>
            <pc:docMk/>
            <pc:sldMk cId="376188434" sldId="267"/>
            <ac:spMk id="20" creationId="{2BAD9CC4-644A-42E5-A6A6-082517FA63B7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7:13:31.836" v="335"/>
          <ac:spMkLst>
            <pc:docMk/>
            <pc:sldMk cId="376188434" sldId="267"/>
            <ac:spMk id="25" creationId="{61FB7DE9-F562-4290-99B7-8C2189D61165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7:13:31.836" v="335"/>
          <ac:spMkLst>
            <pc:docMk/>
            <pc:sldMk cId="376188434" sldId="267"/>
            <ac:spMk id="27" creationId="{8337CC61-9E93-4D80-9F1C-12CE9A0C07F6}"/>
          </ac:spMkLst>
        </pc:spChg>
        <pc:spChg chg="add del">
          <ac:chgData name="Oliwier Lipski" userId="S::olilips28@edu.lublin.eu::b88cbac9-cf88-4f6a-84df-b927055cb166" providerId="AD" clId="Web-{DE680207-3BDE-0890-BE23-B87598E464CC}" dt="2020-11-07T17:13:31.836" v="335"/>
          <ac:spMkLst>
            <pc:docMk/>
            <pc:sldMk cId="376188434" sldId="267"/>
            <ac:spMk id="29" creationId="{B354F8A8-7D5A-4944-8B6C-36BBF5C0FAFB}"/>
          </ac:spMkLst>
        </pc:spChg>
        <pc:spChg chg="add">
          <ac:chgData name="Oliwier Lipski" userId="S::olilips28@edu.lublin.eu::b88cbac9-cf88-4f6a-84df-b927055cb166" providerId="AD" clId="Web-{DE680207-3BDE-0890-BE23-B87598E464CC}" dt="2020-11-07T17:13:31.836" v="335"/>
          <ac:spMkLst>
            <pc:docMk/>
            <pc:sldMk cId="376188434" sldId="267"/>
            <ac:spMk id="34" creationId="{9E433CB3-EAB2-4842-A1DD-7BC051B55670}"/>
          </ac:spMkLst>
        </pc:spChg>
        <pc:spChg chg="add">
          <ac:chgData name="Oliwier Lipski" userId="S::olilips28@edu.lublin.eu::b88cbac9-cf88-4f6a-84df-b927055cb166" providerId="AD" clId="Web-{DE680207-3BDE-0890-BE23-B87598E464CC}" dt="2020-11-07T17:13:31.836" v="335"/>
          <ac:spMkLst>
            <pc:docMk/>
            <pc:sldMk cId="376188434" sldId="267"/>
            <ac:spMk id="36" creationId="{A87376E7-9AC1-477E-9D52-27424009C1A1}"/>
          </ac:spMkLst>
        </pc:spChg>
        <pc:picChg chg="add mod ord">
          <ac:chgData name="Oliwier Lipski" userId="S::olilips28@edu.lublin.eu::b88cbac9-cf88-4f6a-84df-b927055cb166" providerId="AD" clId="Web-{DE680207-3BDE-0890-BE23-B87598E464CC}" dt="2020-11-07T17:13:31.836" v="335"/>
          <ac:picMkLst>
            <pc:docMk/>
            <pc:sldMk cId="376188434" sldId="267"/>
            <ac:picMk id="3" creationId="{12D75F6B-9638-41DE-B2B3-0BDFD6B1F5CF}"/>
          </ac:picMkLst>
        </pc:picChg>
        <pc:picChg chg="del">
          <ac:chgData name="Oliwier Lipski" userId="S::olilips28@edu.lublin.eu::b88cbac9-cf88-4f6a-84df-b927055cb166" providerId="AD" clId="Web-{DE680207-3BDE-0890-BE23-B87598E464CC}" dt="2020-11-07T17:11:55.616" v="323"/>
          <ac:picMkLst>
            <pc:docMk/>
            <pc:sldMk cId="376188434" sldId="267"/>
            <ac:picMk id="4" creationId="{20C0FCA9-0433-4337-8FD8-4EC3AEF5AA83}"/>
          </ac:picMkLst>
        </pc:picChg>
      </pc:sldChg>
      <pc:sldMasterChg chg="mod modTransition setBg modSldLayout">
        <pc:chgData name="Oliwier Lipski" userId="S::olilips28@edu.lublin.eu::b88cbac9-cf88-4f6a-84df-b927055cb166" providerId="AD" clId="Web-{DE680207-3BDE-0890-BE23-B87598E464CC}" dt="2020-11-07T17:25:29.157" v="384"/>
        <pc:sldMasterMkLst>
          <pc:docMk/>
          <pc:sldMasterMk cId="140317644" sldId="2147483660"/>
        </pc:sldMasterMkLst>
        <pc:sldLayoutChg chg="mod modTransition">
          <pc:chgData name="Oliwier Lipski" userId="S::olilips28@edu.lublin.eu::b88cbac9-cf88-4f6a-84df-b927055cb166" providerId="AD" clId="Web-{DE680207-3BDE-0890-BE23-B87598E464CC}" dt="2020-11-07T17:25:29.157" v="384"/>
          <pc:sldLayoutMkLst>
            <pc:docMk/>
            <pc:sldMasterMk cId="140317644" sldId="2147483660"/>
            <pc:sldLayoutMk cId="2397395495" sldId="2147483661"/>
          </pc:sldLayoutMkLst>
        </pc:sldLayoutChg>
        <pc:sldLayoutChg chg="mod modTransition">
          <pc:chgData name="Oliwier Lipski" userId="S::olilips28@edu.lublin.eu::b88cbac9-cf88-4f6a-84df-b927055cb166" providerId="AD" clId="Web-{DE680207-3BDE-0890-BE23-B87598E464CC}" dt="2020-11-07T17:25:29.157" v="384"/>
          <pc:sldLayoutMkLst>
            <pc:docMk/>
            <pc:sldMasterMk cId="140317644" sldId="2147483660"/>
            <pc:sldLayoutMk cId="3561808637" sldId="2147483662"/>
          </pc:sldLayoutMkLst>
        </pc:sldLayoutChg>
        <pc:sldLayoutChg chg="mod modTransition">
          <pc:chgData name="Oliwier Lipski" userId="S::olilips28@edu.lublin.eu::b88cbac9-cf88-4f6a-84df-b927055cb166" providerId="AD" clId="Web-{DE680207-3BDE-0890-BE23-B87598E464CC}" dt="2020-11-07T17:25:29.157" v="384"/>
          <pc:sldLayoutMkLst>
            <pc:docMk/>
            <pc:sldMasterMk cId="140317644" sldId="2147483660"/>
            <pc:sldLayoutMk cId="4042294411" sldId="2147483663"/>
          </pc:sldLayoutMkLst>
        </pc:sldLayoutChg>
        <pc:sldLayoutChg chg="mod modTransition">
          <pc:chgData name="Oliwier Lipski" userId="S::olilips28@edu.lublin.eu::b88cbac9-cf88-4f6a-84df-b927055cb166" providerId="AD" clId="Web-{DE680207-3BDE-0890-BE23-B87598E464CC}" dt="2020-11-07T17:25:29.157" v="384"/>
          <pc:sldLayoutMkLst>
            <pc:docMk/>
            <pc:sldMasterMk cId="140317644" sldId="2147483660"/>
            <pc:sldLayoutMk cId="441423794" sldId="2147483664"/>
          </pc:sldLayoutMkLst>
        </pc:sldLayoutChg>
        <pc:sldLayoutChg chg="mod modTransition">
          <pc:chgData name="Oliwier Lipski" userId="S::olilips28@edu.lublin.eu::b88cbac9-cf88-4f6a-84df-b927055cb166" providerId="AD" clId="Web-{DE680207-3BDE-0890-BE23-B87598E464CC}" dt="2020-11-07T17:25:29.157" v="384"/>
          <pc:sldLayoutMkLst>
            <pc:docMk/>
            <pc:sldMasterMk cId="140317644" sldId="2147483660"/>
            <pc:sldLayoutMk cId="4031143664" sldId="2147483665"/>
          </pc:sldLayoutMkLst>
        </pc:sldLayoutChg>
        <pc:sldLayoutChg chg="mod modTransition">
          <pc:chgData name="Oliwier Lipski" userId="S::olilips28@edu.lublin.eu::b88cbac9-cf88-4f6a-84df-b927055cb166" providerId="AD" clId="Web-{DE680207-3BDE-0890-BE23-B87598E464CC}" dt="2020-11-07T17:25:29.157" v="384"/>
          <pc:sldLayoutMkLst>
            <pc:docMk/>
            <pc:sldMasterMk cId="140317644" sldId="2147483660"/>
            <pc:sldLayoutMk cId="2570042620" sldId="2147483666"/>
          </pc:sldLayoutMkLst>
        </pc:sldLayoutChg>
        <pc:sldLayoutChg chg="mod modTransition">
          <pc:chgData name="Oliwier Lipski" userId="S::olilips28@edu.lublin.eu::b88cbac9-cf88-4f6a-84df-b927055cb166" providerId="AD" clId="Web-{DE680207-3BDE-0890-BE23-B87598E464CC}" dt="2020-11-07T17:25:29.157" v="384"/>
          <pc:sldLayoutMkLst>
            <pc:docMk/>
            <pc:sldMasterMk cId="140317644" sldId="2147483660"/>
            <pc:sldLayoutMk cId="3391826110" sldId="2147483667"/>
          </pc:sldLayoutMkLst>
        </pc:sldLayoutChg>
        <pc:sldLayoutChg chg="mod modTransition">
          <pc:chgData name="Oliwier Lipski" userId="S::olilips28@edu.lublin.eu::b88cbac9-cf88-4f6a-84df-b927055cb166" providerId="AD" clId="Web-{DE680207-3BDE-0890-BE23-B87598E464CC}" dt="2020-11-07T17:25:29.157" v="384"/>
          <pc:sldLayoutMkLst>
            <pc:docMk/>
            <pc:sldMasterMk cId="140317644" sldId="2147483660"/>
            <pc:sldLayoutMk cId="3019401390" sldId="2147483668"/>
          </pc:sldLayoutMkLst>
        </pc:sldLayoutChg>
        <pc:sldLayoutChg chg="mod modTransition">
          <pc:chgData name="Oliwier Lipski" userId="S::olilips28@edu.lublin.eu::b88cbac9-cf88-4f6a-84df-b927055cb166" providerId="AD" clId="Web-{DE680207-3BDE-0890-BE23-B87598E464CC}" dt="2020-11-07T17:25:29.157" v="384"/>
          <pc:sldLayoutMkLst>
            <pc:docMk/>
            <pc:sldMasterMk cId="140317644" sldId="2147483660"/>
            <pc:sldLayoutMk cId="3618346082" sldId="2147483669"/>
          </pc:sldLayoutMkLst>
        </pc:sldLayoutChg>
        <pc:sldLayoutChg chg="mod modTransition">
          <pc:chgData name="Oliwier Lipski" userId="S::olilips28@edu.lublin.eu::b88cbac9-cf88-4f6a-84df-b927055cb166" providerId="AD" clId="Web-{DE680207-3BDE-0890-BE23-B87598E464CC}" dt="2020-11-07T17:25:29.157" v="384"/>
          <pc:sldLayoutMkLst>
            <pc:docMk/>
            <pc:sldMasterMk cId="140317644" sldId="2147483660"/>
            <pc:sldLayoutMk cId="604968200" sldId="2147483670"/>
          </pc:sldLayoutMkLst>
        </pc:sldLayoutChg>
        <pc:sldLayoutChg chg="mod modTransition">
          <pc:chgData name="Oliwier Lipski" userId="S::olilips28@edu.lublin.eu::b88cbac9-cf88-4f6a-84df-b927055cb166" providerId="AD" clId="Web-{DE680207-3BDE-0890-BE23-B87598E464CC}" dt="2020-11-07T17:25:29.157" v="384"/>
          <pc:sldLayoutMkLst>
            <pc:docMk/>
            <pc:sldMasterMk cId="140317644" sldId="2147483660"/>
            <pc:sldLayoutMk cId="653177091" sldId="2147483671"/>
          </pc:sldLayoutMkLst>
        </pc:sldLayoutChg>
      </pc:sldMasterChg>
    </pc:docChg>
  </pc:docChgLst>
  <pc:docChgLst>
    <pc:chgData name="Oliwier Lipski" userId="S::olilips28@edu.lublin.eu::b88cbac9-cf88-4f6a-84df-b927055cb166" providerId="AD" clId="Web-{BFA1E2CB-2EE9-EB0A-CDE4-432B7C83812A}"/>
    <pc:docChg chg="addSld delSld modSld sldOrd">
      <pc:chgData name="Oliwier Lipski" userId="S::olilips28@edu.lublin.eu::b88cbac9-cf88-4f6a-84df-b927055cb166" providerId="AD" clId="Web-{BFA1E2CB-2EE9-EB0A-CDE4-432B7C83812A}" dt="2020-11-07T16:15:14.738" v="1027"/>
      <pc:docMkLst>
        <pc:docMk/>
      </pc:docMkLst>
      <pc:sldChg chg="addSp delSp modSp modTransition addAnim delAnim modAnim">
        <pc:chgData name="Oliwier Lipski" userId="S::olilips28@edu.lublin.eu::b88cbac9-cf88-4f6a-84df-b927055cb166" providerId="AD" clId="Web-{BFA1E2CB-2EE9-EB0A-CDE4-432B7C83812A}" dt="2020-11-07T16:15:14.738" v="1027"/>
        <pc:sldMkLst>
          <pc:docMk/>
          <pc:sldMk cId="650317164" sldId="256"/>
        </pc:sldMkLst>
        <pc:picChg chg="del">
          <ac:chgData name="Oliwier Lipski" userId="S::olilips28@edu.lublin.eu::b88cbac9-cf88-4f6a-84df-b927055cb166" providerId="AD" clId="Web-{BFA1E2CB-2EE9-EB0A-CDE4-432B7C83812A}" dt="2020-11-07T16:14:34.362" v="1026"/>
          <ac:picMkLst>
            <pc:docMk/>
            <pc:sldMk cId="650317164" sldId="256"/>
            <ac:picMk id="4" creationId="{E0541A63-8AC3-40D7-904A-3F54B04B7039}"/>
          </ac:picMkLst>
        </pc:picChg>
        <pc:picChg chg="add mod">
          <ac:chgData name="Oliwier Lipski" userId="S::olilips28@edu.lublin.eu::b88cbac9-cf88-4f6a-84df-b927055cb166" providerId="AD" clId="Web-{BFA1E2CB-2EE9-EB0A-CDE4-432B7C83812A}" dt="2020-11-07T16:15:14.738" v="1027"/>
          <ac:picMkLst>
            <pc:docMk/>
            <pc:sldMk cId="650317164" sldId="256"/>
            <ac:picMk id="5" creationId="{9AB2FA32-AD71-413D-80F1-E1693AD7FCEF}"/>
          </ac:picMkLst>
        </pc:picChg>
      </pc:sldChg>
      <pc:sldChg chg="ord modTransition addAnim modAnim">
        <pc:chgData name="Oliwier Lipski" userId="S::olilips28@edu.lublin.eu::b88cbac9-cf88-4f6a-84df-b927055cb166" providerId="AD" clId="Web-{BFA1E2CB-2EE9-EB0A-CDE4-432B7C83812A}" dt="2020-11-06T17:57:14.094" v="1013"/>
        <pc:sldMkLst>
          <pc:docMk/>
          <pc:sldMk cId="4092852646" sldId="257"/>
        </pc:sldMkLst>
      </pc:sldChg>
      <pc:sldChg chg="modSp del mod modShow">
        <pc:chgData name="Oliwier Lipski" userId="S::olilips28@edu.lublin.eu::b88cbac9-cf88-4f6a-84df-b927055cb166" providerId="AD" clId="Web-{BFA1E2CB-2EE9-EB0A-CDE4-432B7C83812A}" dt="2020-11-06T12:16:12.673" v="8"/>
        <pc:sldMkLst>
          <pc:docMk/>
          <pc:sldMk cId="1372535544" sldId="258"/>
        </pc:sldMkLst>
        <pc:picChg chg="mod">
          <ac:chgData name="Oliwier Lipski" userId="S::olilips28@edu.lublin.eu::b88cbac9-cf88-4f6a-84df-b927055cb166" providerId="AD" clId="Web-{BFA1E2CB-2EE9-EB0A-CDE4-432B7C83812A}" dt="2020-11-06T12:14:59.171" v="3" actId="1076"/>
          <ac:picMkLst>
            <pc:docMk/>
            <pc:sldMk cId="1372535544" sldId="258"/>
            <ac:picMk id="4" creationId="{E354F1EC-F061-448F-973B-4D064EFB2CC4}"/>
          </ac:picMkLst>
        </pc:picChg>
      </pc:sldChg>
      <pc:sldChg chg="addSp delSp modSp mod modTransition setBg addAnim modAnim">
        <pc:chgData name="Oliwier Lipski" userId="S::olilips28@edu.lublin.eu::b88cbac9-cf88-4f6a-84df-b927055cb166" providerId="AD" clId="Web-{BFA1E2CB-2EE9-EB0A-CDE4-432B7C83812A}" dt="2020-11-06T17:57:30.329" v="1014"/>
        <pc:sldMkLst>
          <pc:docMk/>
          <pc:sldMk cId="3001952936" sldId="259"/>
        </pc:sldMkLst>
        <pc:spChg chg="mod ord">
          <ac:chgData name="Oliwier Lipski" userId="S::olilips28@edu.lublin.eu::b88cbac9-cf88-4f6a-84df-b927055cb166" providerId="AD" clId="Web-{BFA1E2CB-2EE9-EB0A-CDE4-432B7C83812A}" dt="2020-11-06T12:22:39.526" v="172"/>
          <ac:spMkLst>
            <pc:docMk/>
            <pc:sldMk cId="3001952936" sldId="259"/>
            <ac:spMk id="2" creationId="{86DDCEF5-7AE3-4347-AF23-03AA34649445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2:15.338" v="167"/>
          <ac:spMkLst>
            <pc:docMk/>
            <pc:sldMk cId="3001952936" sldId="259"/>
            <ac:spMk id="9" creationId="{9E433CB3-EAB2-4842-A1DD-7BC051B55670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2:15.338" v="167"/>
          <ac:spMkLst>
            <pc:docMk/>
            <pc:sldMk cId="3001952936" sldId="259"/>
            <ac:spMk id="11" creationId="{D37E9081-32E2-43C3-80C8-7F3854D9D056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1:54.743" v="162"/>
          <ac:spMkLst>
            <pc:docMk/>
            <pc:sldMk cId="3001952936" sldId="259"/>
            <ac:spMk id="13" creationId="{97C478F1-26B5-44C9-823B-523B85B112F6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1:54.743" v="162"/>
          <ac:spMkLst>
            <pc:docMk/>
            <pc:sldMk cId="3001952936" sldId="259"/>
            <ac:spMk id="14" creationId="{8337CC61-9E93-4D80-9F1C-12CE9A0C07F6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2:06.650" v="164"/>
          <ac:spMkLst>
            <pc:docMk/>
            <pc:sldMk cId="3001952936" sldId="259"/>
            <ac:spMk id="15" creationId="{CD26767C-030B-42F4-A464-0D22B9F866BA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1:46.884" v="160"/>
          <ac:spMkLst>
            <pc:docMk/>
            <pc:sldMk cId="3001952936" sldId="259"/>
            <ac:spMk id="16" creationId="{AFD23066-E0E4-4A0C-B554-B9F2A919124B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2:06.650" v="164"/>
          <ac:spMkLst>
            <pc:docMk/>
            <pc:sldMk cId="3001952936" sldId="259"/>
            <ac:spMk id="17" creationId="{9D949742-730C-4F7B-88BE-E4E69F6D1C64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1:46.884" v="160"/>
          <ac:spMkLst>
            <pc:docMk/>
            <pc:sldMk cId="3001952936" sldId="259"/>
            <ac:spMk id="18" creationId="{E5D2E6F5-4096-40AF-B31C-B6FBEEFFB122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2:15.322" v="166"/>
          <ac:spMkLst>
            <pc:docMk/>
            <pc:sldMk cId="3001952936" sldId="259"/>
            <ac:spMk id="19" creationId="{C1CA7196-CAF1-4234-8849-E335F0BCA3E8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2:06.650" v="164"/>
          <ac:spMkLst>
            <pc:docMk/>
            <pc:sldMk cId="3001952936" sldId="259"/>
            <ac:spMk id="20" creationId="{DC5C0732-01DA-4A7C-ABF5-56B3C5B039CD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2:15.322" v="166"/>
          <ac:spMkLst>
            <pc:docMk/>
            <pc:sldMk cId="3001952936" sldId="259"/>
            <ac:spMk id="21" creationId="{8A7C3535-4FB5-4E5B-BDFE-FA61877AF1A9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2:15.322" v="166"/>
          <ac:spMkLst>
            <pc:docMk/>
            <pc:sldMk cId="3001952936" sldId="259"/>
            <ac:spMk id="22" creationId="{333F354B-B6B3-4067-8DA1-A4AE96B0065F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2:39.526" v="172"/>
          <ac:spMkLst>
            <pc:docMk/>
            <pc:sldMk cId="3001952936" sldId="259"/>
            <ac:spMk id="23" creationId="{F1270222-7C72-451C-B922-75C4D848763D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2:39.526" v="172"/>
          <ac:spMkLst>
            <pc:docMk/>
            <pc:sldMk cId="3001952936" sldId="259"/>
            <ac:spMk id="24" creationId="{8337CC61-9E93-4D80-9F1C-12CE9A0C07F6}"/>
          </ac:spMkLst>
        </pc:spChg>
        <pc:spChg chg="add">
          <ac:chgData name="Oliwier Lipski" userId="S::olilips28@edu.lublin.eu::b88cbac9-cf88-4f6a-84df-b927055cb166" providerId="AD" clId="Web-{BFA1E2CB-2EE9-EB0A-CDE4-432B7C83812A}" dt="2020-11-06T12:22:39.526" v="172"/>
          <ac:spMkLst>
            <pc:docMk/>
            <pc:sldMk cId="3001952936" sldId="259"/>
            <ac:spMk id="26" creationId="{8337CC61-9E93-4D80-9F1C-12CE9A0C07F6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2:39.526" v="171"/>
          <ac:spMkLst>
            <pc:docMk/>
            <pc:sldMk cId="3001952936" sldId="259"/>
            <ac:spMk id="28" creationId="{11D72E8D-4CED-4A69-BFDB-E5BBEEE9D6D7}"/>
          </ac:spMkLst>
        </pc:spChg>
        <pc:spChg chg="add">
          <ac:chgData name="Oliwier Lipski" userId="S::olilips28@edu.lublin.eu::b88cbac9-cf88-4f6a-84df-b927055cb166" providerId="AD" clId="Web-{BFA1E2CB-2EE9-EB0A-CDE4-432B7C83812A}" dt="2020-11-06T12:22:39.526" v="172"/>
          <ac:spMkLst>
            <pc:docMk/>
            <pc:sldMk cId="3001952936" sldId="259"/>
            <ac:spMk id="29" creationId="{97C478F1-26B5-44C9-823B-523B85B112F6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2:39.526" v="171"/>
          <ac:spMkLst>
            <pc:docMk/>
            <pc:sldMk cId="3001952936" sldId="259"/>
            <ac:spMk id="31" creationId="{9D949742-730C-4F7B-88BE-E4E69F6D1C64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2:22:39.526" v="171"/>
          <ac:spMkLst>
            <pc:docMk/>
            <pc:sldMk cId="3001952936" sldId="259"/>
            <ac:spMk id="33" creationId="{DC5C0732-01DA-4A7C-ABF5-56B3C5B039CD}"/>
          </ac:spMkLst>
        </pc:spChg>
        <pc:picChg chg="mod ord">
          <ac:chgData name="Oliwier Lipski" userId="S::olilips28@edu.lublin.eu::b88cbac9-cf88-4f6a-84df-b927055cb166" providerId="AD" clId="Web-{BFA1E2CB-2EE9-EB0A-CDE4-432B7C83812A}" dt="2020-11-06T12:23:13.386" v="176" actId="1076"/>
          <ac:picMkLst>
            <pc:docMk/>
            <pc:sldMk cId="3001952936" sldId="259"/>
            <ac:picMk id="4" creationId="{5465D099-EF48-496C-B52F-6E3775A7CF68}"/>
          </ac:picMkLst>
        </pc:picChg>
      </pc:sldChg>
      <pc:sldChg chg="addSp delSp modSp new mod modTransition setBg addAnim modAnim">
        <pc:chgData name="Oliwier Lipski" userId="S::olilips28@edu.lublin.eu::b88cbac9-cf88-4f6a-84df-b927055cb166" providerId="AD" clId="Web-{BFA1E2CB-2EE9-EB0A-CDE4-432B7C83812A}" dt="2020-11-06T17:58:37.614" v="1017"/>
        <pc:sldMkLst>
          <pc:docMk/>
          <pc:sldMk cId="1365719504" sldId="260"/>
        </pc:sldMkLst>
        <pc:spChg chg="mod">
          <ac:chgData name="Oliwier Lipski" userId="S::olilips28@edu.lublin.eu::b88cbac9-cf88-4f6a-84df-b927055cb166" providerId="AD" clId="Web-{BFA1E2CB-2EE9-EB0A-CDE4-432B7C83812A}" dt="2020-11-06T12:20:43.914" v="156"/>
          <ac:spMkLst>
            <pc:docMk/>
            <pc:sldMk cId="1365719504" sldId="260"/>
            <ac:spMk id="2" creationId="{2DAD9BCD-11E2-4E25-8D62-DB041521D184}"/>
          </ac:spMkLst>
        </pc:spChg>
        <pc:spChg chg="del">
          <ac:chgData name="Oliwier Lipski" userId="S::olilips28@edu.lublin.eu::b88cbac9-cf88-4f6a-84df-b927055cb166" providerId="AD" clId="Web-{BFA1E2CB-2EE9-EB0A-CDE4-432B7C83812A}" dt="2020-11-06T12:20:19.679" v="147"/>
          <ac:spMkLst>
            <pc:docMk/>
            <pc:sldMk cId="1365719504" sldId="260"/>
            <ac:spMk id="3" creationId="{3AD3DE3D-A8A8-4957-9847-851362B89880}"/>
          </ac:spMkLst>
        </pc:spChg>
        <pc:spChg chg="add">
          <ac:chgData name="Oliwier Lipski" userId="S::olilips28@edu.lublin.eu::b88cbac9-cf88-4f6a-84df-b927055cb166" providerId="AD" clId="Web-{BFA1E2CB-2EE9-EB0A-CDE4-432B7C83812A}" dt="2020-11-06T12:20:43.914" v="156"/>
          <ac:spMkLst>
            <pc:docMk/>
            <pc:sldMk cId="1365719504" sldId="260"/>
            <ac:spMk id="9" creationId="{61FB7DE9-F562-4290-99B7-8C2189D61165}"/>
          </ac:spMkLst>
        </pc:spChg>
        <pc:spChg chg="add">
          <ac:chgData name="Oliwier Lipski" userId="S::olilips28@edu.lublin.eu::b88cbac9-cf88-4f6a-84df-b927055cb166" providerId="AD" clId="Web-{BFA1E2CB-2EE9-EB0A-CDE4-432B7C83812A}" dt="2020-11-06T12:20:43.914" v="156"/>
          <ac:spMkLst>
            <pc:docMk/>
            <pc:sldMk cId="1365719504" sldId="260"/>
            <ac:spMk id="11" creationId="{8337CC61-9E93-4D80-9F1C-12CE9A0C07F6}"/>
          </ac:spMkLst>
        </pc:spChg>
        <pc:spChg chg="add">
          <ac:chgData name="Oliwier Lipski" userId="S::olilips28@edu.lublin.eu::b88cbac9-cf88-4f6a-84df-b927055cb166" providerId="AD" clId="Web-{BFA1E2CB-2EE9-EB0A-CDE4-432B7C83812A}" dt="2020-11-06T12:20:43.914" v="156"/>
          <ac:spMkLst>
            <pc:docMk/>
            <pc:sldMk cId="1365719504" sldId="260"/>
            <ac:spMk id="13" creationId="{B354F8A8-7D5A-4944-8B6C-36BBF5C0FAFB}"/>
          </ac:spMkLst>
        </pc:spChg>
        <pc:picChg chg="add mod ord">
          <ac:chgData name="Oliwier Lipski" userId="S::olilips28@edu.lublin.eu::b88cbac9-cf88-4f6a-84df-b927055cb166" providerId="AD" clId="Web-{BFA1E2CB-2EE9-EB0A-CDE4-432B7C83812A}" dt="2020-11-06T12:20:43.914" v="156"/>
          <ac:picMkLst>
            <pc:docMk/>
            <pc:sldMk cId="1365719504" sldId="260"/>
            <ac:picMk id="4" creationId="{10DD2440-0668-49E4-BA1A-81EB57865BFC}"/>
          </ac:picMkLst>
        </pc:picChg>
      </pc:sldChg>
      <pc:sldChg chg="addSp delSp modSp new mod modTransition setBg addAnim modAnim">
        <pc:chgData name="Oliwier Lipski" userId="S::olilips28@edu.lublin.eu::b88cbac9-cf88-4f6a-84df-b927055cb166" providerId="AD" clId="Web-{BFA1E2CB-2EE9-EB0A-CDE4-432B7C83812A}" dt="2020-11-07T16:06:00.441" v="1025" actId="14100"/>
        <pc:sldMkLst>
          <pc:docMk/>
          <pc:sldMk cId="2924120550" sldId="261"/>
        </pc:sldMkLst>
        <pc:spChg chg="mod">
          <ac:chgData name="Oliwier Lipski" userId="S::olilips28@edu.lublin.eu::b88cbac9-cf88-4f6a-84df-b927055cb166" providerId="AD" clId="Web-{BFA1E2CB-2EE9-EB0A-CDE4-432B7C83812A}" dt="2020-11-06T12:28:58.441" v="262"/>
          <ac:spMkLst>
            <pc:docMk/>
            <pc:sldMk cId="2924120550" sldId="261"/>
            <ac:spMk id="2" creationId="{8FC14244-D983-4CB1-A095-1D082CA974DC}"/>
          </ac:spMkLst>
        </pc:spChg>
        <pc:spChg chg="del">
          <ac:chgData name="Oliwier Lipski" userId="S::olilips28@edu.lublin.eu::b88cbac9-cf88-4f6a-84df-b927055cb166" providerId="AD" clId="Web-{BFA1E2CB-2EE9-EB0A-CDE4-432B7C83812A}" dt="2020-11-06T12:28:12.705" v="256"/>
          <ac:spMkLst>
            <pc:docMk/>
            <pc:sldMk cId="2924120550" sldId="261"/>
            <ac:spMk id="3" creationId="{CABD8678-2B62-427D-AAF3-D1BF9871BBD0}"/>
          </ac:spMkLst>
        </pc:spChg>
        <pc:spChg chg="add">
          <ac:chgData name="Oliwier Lipski" userId="S::olilips28@edu.lublin.eu::b88cbac9-cf88-4f6a-84df-b927055cb166" providerId="AD" clId="Web-{BFA1E2CB-2EE9-EB0A-CDE4-432B7C83812A}" dt="2020-11-06T12:28:58.441" v="262"/>
          <ac:spMkLst>
            <pc:docMk/>
            <pc:sldMk cId="2924120550" sldId="261"/>
            <ac:spMk id="9" creationId="{61FB7DE9-F562-4290-99B7-8C2189D61165}"/>
          </ac:spMkLst>
        </pc:spChg>
        <pc:spChg chg="add">
          <ac:chgData name="Oliwier Lipski" userId="S::olilips28@edu.lublin.eu::b88cbac9-cf88-4f6a-84df-b927055cb166" providerId="AD" clId="Web-{BFA1E2CB-2EE9-EB0A-CDE4-432B7C83812A}" dt="2020-11-06T12:28:58.441" v="262"/>
          <ac:spMkLst>
            <pc:docMk/>
            <pc:sldMk cId="2924120550" sldId="261"/>
            <ac:spMk id="11" creationId="{8337CC61-9E93-4D80-9F1C-12CE9A0C07F6}"/>
          </ac:spMkLst>
        </pc:spChg>
        <pc:spChg chg="add">
          <ac:chgData name="Oliwier Lipski" userId="S::olilips28@edu.lublin.eu::b88cbac9-cf88-4f6a-84df-b927055cb166" providerId="AD" clId="Web-{BFA1E2CB-2EE9-EB0A-CDE4-432B7C83812A}" dt="2020-11-06T12:28:58.441" v="262"/>
          <ac:spMkLst>
            <pc:docMk/>
            <pc:sldMk cId="2924120550" sldId="261"/>
            <ac:spMk id="13" creationId="{B354F8A8-7D5A-4944-8B6C-36BBF5C0FAFB}"/>
          </ac:spMkLst>
        </pc:spChg>
        <pc:picChg chg="add mod ord">
          <ac:chgData name="Oliwier Lipski" userId="S::olilips28@edu.lublin.eu::b88cbac9-cf88-4f6a-84df-b927055cb166" providerId="AD" clId="Web-{BFA1E2CB-2EE9-EB0A-CDE4-432B7C83812A}" dt="2020-11-07T16:06:00.441" v="1025" actId="14100"/>
          <ac:picMkLst>
            <pc:docMk/>
            <pc:sldMk cId="2924120550" sldId="261"/>
            <ac:picMk id="4" creationId="{2B46BC77-02E8-415E-9EF7-775C61D1BE3F}"/>
          </ac:picMkLst>
        </pc:picChg>
      </pc:sldChg>
      <pc:sldChg chg="addSp delSp modSp new mod modTransition setBg addAnim modAnim">
        <pc:chgData name="Oliwier Lipski" userId="S::olilips28@edu.lublin.eu::b88cbac9-cf88-4f6a-84df-b927055cb166" providerId="AD" clId="Web-{BFA1E2CB-2EE9-EB0A-CDE4-432B7C83812A}" dt="2020-11-06T17:58:48.567" v="1018"/>
        <pc:sldMkLst>
          <pc:docMk/>
          <pc:sldMk cId="3562156706" sldId="262"/>
        </pc:sldMkLst>
        <pc:spChg chg="mod">
          <ac:chgData name="Oliwier Lipski" userId="S::olilips28@edu.lublin.eu::b88cbac9-cf88-4f6a-84df-b927055cb166" providerId="AD" clId="Web-{BFA1E2CB-2EE9-EB0A-CDE4-432B7C83812A}" dt="2020-11-06T17:53:56.303" v="988" actId="14100"/>
          <ac:spMkLst>
            <pc:docMk/>
            <pc:sldMk cId="3562156706" sldId="262"/>
            <ac:spMk id="2" creationId="{79A5E4C1-87C8-4B40-89DF-B838473F5F35}"/>
          </ac:spMkLst>
        </pc:spChg>
        <pc:spChg chg="del">
          <ac:chgData name="Oliwier Lipski" userId="S::olilips28@edu.lublin.eu::b88cbac9-cf88-4f6a-84df-b927055cb166" providerId="AD" clId="Web-{BFA1E2CB-2EE9-EB0A-CDE4-432B7C83812A}" dt="2020-11-06T15:32:20.442" v="349"/>
          <ac:spMkLst>
            <pc:docMk/>
            <pc:sldMk cId="3562156706" sldId="262"/>
            <ac:spMk id="3" creationId="{CC5733F5-1FF7-410F-9432-1AC7135189F0}"/>
          </ac:spMkLst>
        </pc:spChg>
        <pc:spChg chg="add">
          <ac:chgData name="Oliwier Lipski" userId="S::olilips28@edu.lublin.eu::b88cbac9-cf88-4f6a-84df-b927055cb166" providerId="AD" clId="Web-{BFA1E2CB-2EE9-EB0A-CDE4-432B7C83812A}" dt="2020-11-06T15:32:31.786" v="350"/>
          <ac:spMkLst>
            <pc:docMk/>
            <pc:sldMk cId="3562156706" sldId="262"/>
            <ac:spMk id="9" creationId="{BFB2D26E-FBAE-45B8-B0F6-80E4ABDEC312}"/>
          </ac:spMkLst>
        </pc:spChg>
        <pc:spChg chg="add">
          <ac:chgData name="Oliwier Lipski" userId="S::olilips28@edu.lublin.eu::b88cbac9-cf88-4f6a-84df-b927055cb166" providerId="AD" clId="Web-{BFA1E2CB-2EE9-EB0A-CDE4-432B7C83812A}" dt="2020-11-06T15:32:31.786" v="350"/>
          <ac:spMkLst>
            <pc:docMk/>
            <pc:sldMk cId="3562156706" sldId="262"/>
            <ac:spMk id="11" creationId="{23442A66-721F-4552-A3AD-3A2215F0C18B}"/>
          </ac:spMkLst>
        </pc:spChg>
        <pc:spChg chg="add">
          <ac:chgData name="Oliwier Lipski" userId="S::olilips28@edu.lublin.eu::b88cbac9-cf88-4f6a-84df-b927055cb166" providerId="AD" clId="Web-{BFA1E2CB-2EE9-EB0A-CDE4-432B7C83812A}" dt="2020-11-06T15:32:31.786" v="350"/>
          <ac:spMkLst>
            <pc:docMk/>
            <pc:sldMk cId="3562156706" sldId="262"/>
            <ac:spMk id="13" creationId="{67EA5288-5BEB-4C44-949A-ED209FE21905}"/>
          </ac:spMkLst>
        </pc:spChg>
        <pc:picChg chg="add mod ord">
          <ac:chgData name="Oliwier Lipski" userId="S::olilips28@edu.lublin.eu::b88cbac9-cf88-4f6a-84df-b927055cb166" providerId="AD" clId="Web-{BFA1E2CB-2EE9-EB0A-CDE4-432B7C83812A}" dt="2020-11-06T15:32:31.786" v="350"/>
          <ac:picMkLst>
            <pc:docMk/>
            <pc:sldMk cId="3562156706" sldId="262"/>
            <ac:picMk id="4" creationId="{82CBC10B-4B36-44A2-88EF-8600EB321658}"/>
          </ac:picMkLst>
        </pc:picChg>
      </pc:sldChg>
      <pc:sldChg chg="addSp delSp modSp new mod modTransition setBg addAnim modAnim">
        <pc:chgData name="Oliwier Lipski" userId="S::olilips28@edu.lublin.eu::b88cbac9-cf88-4f6a-84df-b927055cb166" providerId="AD" clId="Web-{BFA1E2CB-2EE9-EB0A-CDE4-432B7C83812A}" dt="2020-11-06T17:59:15.506" v="1019"/>
        <pc:sldMkLst>
          <pc:docMk/>
          <pc:sldMk cId="13657693" sldId="263"/>
        </pc:sldMkLst>
        <pc:spChg chg="mod">
          <ac:chgData name="Oliwier Lipski" userId="S::olilips28@edu.lublin.eu::b88cbac9-cf88-4f6a-84df-b927055cb166" providerId="AD" clId="Web-{BFA1E2CB-2EE9-EB0A-CDE4-432B7C83812A}" dt="2020-11-06T15:35:25.264" v="417"/>
          <ac:spMkLst>
            <pc:docMk/>
            <pc:sldMk cId="13657693" sldId="263"/>
            <ac:spMk id="2" creationId="{6EB67369-552C-4F4D-A331-E7577619B158}"/>
          </ac:spMkLst>
        </pc:spChg>
        <pc:spChg chg="del">
          <ac:chgData name="Oliwier Lipski" userId="S::olilips28@edu.lublin.eu::b88cbac9-cf88-4f6a-84df-b927055cb166" providerId="AD" clId="Web-{BFA1E2CB-2EE9-EB0A-CDE4-432B7C83812A}" dt="2020-11-06T15:35:12.341" v="416"/>
          <ac:spMkLst>
            <pc:docMk/>
            <pc:sldMk cId="13657693" sldId="263"/>
            <ac:spMk id="3" creationId="{6F2B9EFE-417B-4935-909D-085A935F6249}"/>
          </ac:spMkLst>
        </pc:spChg>
        <pc:spChg chg="add">
          <ac:chgData name="Oliwier Lipski" userId="S::olilips28@edu.lublin.eu::b88cbac9-cf88-4f6a-84df-b927055cb166" providerId="AD" clId="Web-{BFA1E2CB-2EE9-EB0A-CDE4-432B7C83812A}" dt="2020-11-06T15:35:25.264" v="417"/>
          <ac:spMkLst>
            <pc:docMk/>
            <pc:sldMk cId="13657693" sldId="263"/>
            <ac:spMk id="8" creationId="{2240A2F7-8481-4A78-97BB-0C74CB4965C5}"/>
          </ac:spMkLst>
        </pc:spChg>
        <pc:spChg chg="add">
          <ac:chgData name="Oliwier Lipski" userId="S::olilips28@edu.lublin.eu::b88cbac9-cf88-4f6a-84df-b927055cb166" providerId="AD" clId="Web-{BFA1E2CB-2EE9-EB0A-CDE4-432B7C83812A}" dt="2020-11-06T15:35:25.264" v="417"/>
          <ac:spMkLst>
            <pc:docMk/>
            <pc:sldMk cId="13657693" sldId="263"/>
            <ac:spMk id="11" creationId="{C1CA7196-CAF1-4234-8849-E335F0BCA3E8}"/>
          </ac:spMkLst>
        </pc:spChg>
        <pc:spChg chg="add">
          <ac:chgData name="Oliwier Lipski" userId="S::olilips28@edu.lublin.eu::b88cbac9-cf88-4f6a-84df-b927055cb166" providerId="AD" clId="Web-{BFA1E2CB-2EE9-EB0A-CDE4-432B7C83812A}" dt="2020-11-06T15:35:25.264" v="417"/>
          <ac:spMkLst>
            <pc:docMk/>
            <pc:sldMk cId="13657693" sldId="263"/>
            <ac:spMk id="13" creationId="{8A7C3535-4FB5-4E5B-BDFE-FA61877AF1A9}"/>
          </ac:spMkLst>
        </pc:spChg>
        <pc:picChg chg="add mod ord">
          <ac:chgData name="Oliwier Lipski" userId="S::olilips28@edu.lublin.eu::b88cbac9-cf88-4f6a-84df-b927055cb166" providerId="AD" clId="Web-{BFA1E2CB-2EE9-EB0A-CDE4-432B7C83812A}" dt="2020-11-06T15:35:25.264" v="417"/>
          <ac:picMkLst>
            <pc:docMk/>
            <pc:sldMk cId="13657693" sldId="263"/>
            <ac:picMk id="4" creationId="{422DE91A-E7E4-4D7A-82EB-A5FBDBB7F648}"/>
          </ac:picMkLst>
        </pc:picChg>
      </pc:sldChg>
      <pc:sldChg chg="addSp delSp modSp new mod modTransition setBg addAnim modAnim">
        <pc:chgData name="Oliwier Lipski" userId="S::olilips28@edu.lublin.eu::b88cbac9-cf88-4f6a-84df-b927055cb166" providerId="AD" clId="Web-{BFA1E2CB-2EE9-EB0A-CDE4-432B7C83812A}" dt="2020-11-06T17:59:23.554" v="1020"/>
        <pc:sldMkLst>
          <pc:docMk/>
          <pc:sldMk cId="3733769748" sldId="264"/>
        </pc:sldMkLst>
        <pc:spChg chg="mod">
          <ac:chgData name="Oliwier Lipski" userId="S::olilips28@edu.lublin.eu::b88cbac9-cf88-4f6a-84df-b927055cb166" providerId="AD" clId="Web-{BFA1E2CB-2EE9-EB0A-CDE4-432B7C83812A}" dt="2020-11-06T15:44:05.448" v="626" actId="1076"/>
          <ac:spMkLst>
            <pc:docMk/>
            <pc:sldMk cId="3733769748" sldId="264"/>
            <ac:spMk id="2" creationId="{E23B4D10-CC86-4846-ABA9-431112B6DAC9}"/>
          </ac:spMkLst>
        </pc:spChg>
        <pc:spChg chg="del">
          <ac:chgData name="Oliwier Lipski" userId="S::olilips28@edu.lublin.eu::b88cbac9-cf88-4f6a-84df-b927055cb166" providerId="AD" clId="Web-{BFA1E2CB-2EE9-EB0A-CDE4-432B7C83812A}" dt="2020-11-06T15:39:13.011" v="519"/>
          <ac:spMkLst>
            <pc:docMk/>
            <pc:sldMk cId="3733769748" sldId="264"/>
            <ac:spMk id="3" creationId="{1446AD02-D0E7-43E2-B058-552C82919505}"/>
          </ac:spMkLst>
        </pc:spChg>
        <pc:spChg chg="add">
          <ac:chgData name="Oliwier Lipski" userId="S::olilips28@edu.lublin.eu::b88cbac9-cf88-4f6a-84df-b927055cb166" providerId="AD" clId="Web-{BFA1E2CB-2EE9-EB0A-CDE4-432B7C83812A}" dt="2020-11-06T15:39:42.762" v="520"/>
          <ac:spMkLst>
            <pc:docMk/>
            <pc:sldMk cId="3733769748" sldId="264"/>
            <ac:spMk id="9" creationId="{BFB2D26E-FBAE-45B8-B0F6-80E4ABDEC312}"/>
          </ac:spMkLst>
        </pc:spChg>
        <pc:spChg chg="add">
          <ac:chgData name="Oliwier Lipski" userId="S::olilips28@edu.lublin.eu::b88cbac9-cf88-4f6a-84df-b927055cb166" providerId="AD" clId="Web-{BFA1E2CB-2EE9-EB0A-CDE4-432B7C83812A}" dt="2020-11-06T15:39:42.762" v="520"/>
          <ac:spMkLst>
            <pc:docMk/>
            <pc:sldMk cId="3733769748" sldId="264"/>
            <ac:spMk id="11" creationId="{23442A66-721F-4552-A3AD-3A2215F0C18B}"/>
          </ac:spMkLst>
        </pc:spChg>
        <pc:spChg chg="add">
          <ac:chgData name="Oliwier Lipski" userId="S::olilips28@edu.lublin.eu::b88cbac9-cf88-4f6a-84df-b927055cb166" providerId="AD" clId="Web-{BFA1E2CB-2EE9-EB0A-CDE4-432B7C83812A}" dt="2020-11-06T15:39:42.762" v="520"/>
          <ac:spMkLst>
            <pc:docMk/>
            <pc:sldMk cId="3733769748" sldId="264"/>
            <ac:spMk id="13" creationId="{67EA5288-5BEB-4C44-949A-ED209FE21905}"/>
          </ac:spMkLst>
        </pc:spChg>
        <pc:picChg chg="add mod ord">
          <ac:chgData name="Oliwier Lipski" userId="S::olilips28@edu.lublin.eu::b88cbac9-cf88-4f6a-84df-b927055cb166" providerId="AD" clId="Web-{BFA1E2CB-2EE9-EB0A-CDE4-432B7C83812A}" dt="2020-11-06T15:39:42.762" v="520"/>
          <ac:picMkLst>
            <pc:docMk/>
            <pc:sldMk cId="3733769748" sldId="264"/>
            <ac:picMk id="4" creationId="{F6ED9798-6B8C-43D7-88BD-B84B70673024}"/>
          </ac:picMkLst>
        </pc:picChg>
      </pc:sldChg>
      <pc:sldChg chg="addSp delSp modSp new mod modTransition setBg addAnim modAnim">
        <pc:chgData name="Oliwier Lipski" userId="S::olilips28@edu.lublin.eu::b88cbac9-cf88-4f6a-84df-b927055cb166" providerId="AD" clId="Web-{BFA1E2CB-2EE9-EB0A-CDE4-432B7C83812A}" dt="2020-11-06T17:59:33.757" v="1021"/>
        <pc:sldMkLst>
          <pc:docMk/>
          <pc:sldMk cId="891509559" sldId="265"/>
        </pc:sldMkLst>
        <pc:spChg chg="mod">
          <ac:chgData name="Oliwier Lipski" userId="S::olilips28@edu.lublin.eu::b88cbac9-cf88-4f6a-84df-b927055cb166" providerId="AD" clId="Web-{BFA1E2CB-2EE9-EB0A-CDE4-432B7C83812A}" dt="2020-11-06T15:53:19.492" v="811" actId="14100"/>
          <ac:spMkLst>
            <pc:docMk/>
            <pc:sldMk cId="891509559" sldId="265"/>
            <ac:spMk id="2" creationId="{D8145695-D3B1-44E5-985D-FFCFA702C7A7}"/>
          </ac:spMkLst>
        </pc:spChg>
        <pc:spChg chg="del mod">
          <ac:chgData name="Oliwier Lipski" userId="S::olilips28@edu.lublin.eu::b88cbac9-cf88-4f6a-84df-b927055cb166" providerId="AD" clId="Web-{BFA1E2CB-2EE9-EB0A-CDE4-432B7C83812A}" dt="2020-11-06T15:51:10.579" v="795"/>
          <ac:spMkLst>
            <pc:docMk/>
            <pc:sldMk cId="891509559" sldId="265"/>
            <ac:spMk id="3" creationId="{6AD8FCA8-ED0F-4864-A900-31849BF3D8DA}"/>
          </ac:spMkLst>
        </pc:spChg>
        <pc:spChg chg="add">
          <ac:chgData name="Oliwier Lipski" userId="S::olilips28@edu.lublin.eu::b88cbac9-cf88-4f6a-84df-b927055cb166" providerId="AD" clId="Web-{BFA1E2CB-2EE9-EB0A-CDE4-432B7C83812A}" dt="2020-11-06T15:52:00.300" v="799"/>
          <ac:spMkLst>
            <pc:docMk/>
            <pc:sldMk cId="891509559" sldId="265"/>
            <ac:spMk id="6" creationId="{3DC553A7-713D-4133-B393-5017EA4F2251}"/>
          </ac:spMkLst>
        </pc:spChg>
        <pc:spChg chg="add">
          <ac:chgData name="Oliwier Lipski" userId="S::olilips28@edu.lublin.eu::b88cbac9-cf88-4f6a-84df-b927055cb166" providerId="AD" clId="Web-{BFA1E2CB-2EE9-EB0A-CDE4-432B7C83812A}" dt="2020-11-06T15:52:00.300" v="799"/>
          <ac:spMkLst>
            <pc:docMk/>
            <pc:sldMk cId="891509559" sldId="265"/>
            <ac:spMk id="7" creationId="{8A7C3535-4FB5-4E5B-BDFE-FA61877AF1A9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5:52:00.284" v="798"/>
          <ac:spMkLst>
            <pc:docMk/>
            <pc:sldMk cId="891509559" sldId="265"/>
            <ac:spMk id="8" creationId="{5CC20EC4-E3CC-4C0A-8813-2CDE49500F26}"/>
          </ac:spMkLst>
        </pc:spChg>
        <pc:spChg chg="add mod">
          <ac:chgData name="Oliwier Lipski" userId="S::olilips28@edu.lublin.eu::b88cbac9-cf88-4f6a-84df-b927055cb166" providerId="AD" clId="Web-{BFA1E2CB-2EE9-EB0A-CDE4-432B7C83812A}" dt="2020-11-06T15:53:15.679" v="810" actId="14100"/>
          <ac:spMkLst>
            <pc:docMk/>
            <pc:sldMk cId="891509559" sldId="265"/>
            <ac:spMk id="9" creationId="{9D74A629-1841-4147-87B6-7B71E9632754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5:52:00.284" v="798"/>
          <ac:spMkLst>
            <pc:docMk/>
            <pc:sldMk cId="891509559" sldId="265"/>
            <ac:spMk id="11" creationId="{9D949742-730C-4F7B-88BE-E4E69F6D1C64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5:52:00.284" v="798"/>
          <ac:spMkLst>
            <pc:docMk/>
            <pc:sldMk cId="891509559" sldId="265"/>
            <ac:spMk id="13" creationId="{DC5C0732-01DA-4A7C-ABF5-56B3C5B039CD}"/>
          </ac:spMkLst>
        </pc:spChg>
        <pc:picChg chg="add mod ord">
          <ac:chgData name="Oliwier Lipski" userId="S::olilips28@edu.lublin.eu::b88cbac9-cf88-4f6a-84df-b927055cb166" providerId="AD" clId="Web-{BFA1E2CB-2EE9-EB0A-CDE4-432B7C83812A}" dt="2020-11-06T15:52:42.912" v="806" actId="14100"/>
          <ac:picMkLst>
            <pc:docMk/>
            <pc:sldMk cId="891509559" sldId="265"/>
            <ac:picMk id="4" creationId="{B4B261EB-D56A-4472-82F2-FE13716DD9AC}"/>
          </ac:picMkLst>
        </pc:picChg>
      </pc:sldChg>
      <pc:sldChg chg="addSp delSp modSp new mod modTransition setBg addAnim modAnim">
        <pc:chgData name="Oliwier Lipski" userId="S::olilips28@edu.lublin.eu::b88cbac9-cf88-4f6a-84df-b927055cb166" providerId="AD" clId="Web-{BFA1E2CB-2EE9-EB0A-CDE4-432B7C83812A}" dt="2020-11-06T17:59:42.351" v="1022"/>
        <pc:sldMkLst>
          <pc:docMk/>
          <pc:sldMk cId="3641136932" sldId="266"/>
        </pc:sldMkLst>
        <pc:spChg chg="mod ord">
          <ac:chgData name="Oliwier Lipski" userId="S::olilips28@edu.lublin.eu::b88cbac9-cf88-4f6a-84df-b927055cb166" providerId="AD" clId="Web-{BFA1E2CB-2EE9-EB0A-CDE4-432B7C83812A}" dt="2020-11-06T16:03:39.406" v="923" actId="1076"/>
          <ac:spMkLst>
            <pc:docMk/>
            <pc:sldMk cId="3641136932" sldId="266"/>
            <ac:spMk id="2" creationId="{EBE19F69-0AE3-49B6-A08F-8E504E6621EA}"/>
          </ac:spMkLst>
        </pc:spChg>
        <pc:spChg chg="del">
          <ac:chgData name="Oliwier Lipski" userId="S::olilips28@edu.lublin.eu::b88cbac9-cf88-4f6a-84df-b927055cb166" providerId="AD" clId="Web-{BFA1E2CB-2EE9-EB0A-CDE4-432B7C83812A}" dt="2020-11-06T16:01:58.259" v="909"/>
          <ac:spMkLst>
            <pc:docMk/>
            <pc:sldMk cId="3641136932" sldId="266"/>
            <ac:spMk id="3" creationId="{17F82D7C-5306-4F97-9E0F-FB5F2C933A87}"/>
          </ac:spMkLst>
        </pc:spChg>
        <pc:spChg chg="add">
          <ac:chgData name="Oliwier Lipski" userId="S::olilips28@edu.lublin.eu::b88cbac9-cf88-4f6a-84df-b927055cb166" providerId="AD" clId="Web-{BFA1E2CB-2EE9-EB0A-CDE4-432B7C83812A}" dt="2020-11-06T16:03:24.171" v="922"/>
          <ac:spMkLst>
            <pc:docMk/>
            <pc:sldMk cId="3641136932" sldId="266"/>
            <ac:spMk id="9" creationId="{9E433CB3-EAB2-4842-A1DD-7BC051B55670}"/>
          </ac:spMkLst>
        </pc:spChg>
        <pc:spChg chg="add">
          <ac:chgData name="Oliwier Lipski" userId="S::olilips28@edu.lublin.eu::b88cbac9-cf88-4f6a-84df-b927055cb166" providerId="AD" clId="Web-{BFA1E2CB-2EE9-EB0A-CDE4-432B7C83812A}" dt="2020-11-06T16:03:24.171" v="922"/>
          <ac:spMkLst>
            <pc:docMk/>
            <pc:sldMk cId="3641136932" sldId="266"/>
            <ac:spMk id="11" creationId="{18643F1B-9BA3-4FE1-A4CC-1CDC3B47EB37}"/>
          </ac:spMkLst>
        </pc:spChg>
        <pc:spChg chg="add">
          <ac:chgData name="Oliwier Lipski" userId="S::olilips28@edu.lublin.eu::b88cbac9-cf88-4f6a-84df-b927055cb166" providerId="AD" clId="Web-{BFA1E2CB-2EE9-EB0A-CDE4-432B7C83812A}" dt="2020-11-06T16:03:24.171" v="922"/>
          <ac:spMkLst>
            <pc:docMk/>
            <pc:sldMk cId="3641136932" sldId="266"/>
            <ac:spMk id="13" creationId="{F776B0B4-EBCF-4292-BACF-A789A13BBF20}"/>
          </ac:spMkLst>
        </pc:spChg>
        <pc:picChg chg="add mod ord">
          <ac:chgData name="Oliwier Lipski" userId="S::olilips28@edu.lublin.eu::b88cbac9-cf88-4f6a-84df-b927055cb166" providerId="AD" clId="Web-{BFA1E2CB-2EE9-EB0A-CDE4-432B7C83812A}" dt="2020-11-06T16:03:24.171" v="922"/>
          <ac:picMkLst>
            <pc:docMk/>
            <pc:sldMk cId="3641136932" sldId="266"/>
            <ac:picMk id="4" creationId="{F64A0C32-F74F-4086-A69A-FE245DB91E76}"/>
          </ac:picMkLst>
        </pc:picChg>
      </pc:sldChg>
      <pc:sldChg chg="addSp delSp modSp new mod modTransition setBg addAnim modAnim">
        <pc:chgData name="Oliwier Lipski" userId="S::olilips28@edu.lublin.eu::b88cbac9-cf88-4f6a-84df-b927055cb166" providerId="AD" clId="Web-{BFA1E2CB-2EE9-EB0A-CDE4-432B7C83812A}" dt="2020-11-06T17:59:47.773" v="1023"/>
        <pc:sldMkLst>
          <pc:docMk/>
          <pc:sldMk cId="376188434" sldId="267"/>
        </pc:sldMkLst>
        <pc:spChg chg="add del mod ord">
          <ac:chgData name="Oliwier Lipski" userId="S::olilips28@edu.lublin.eu::b88cbac9-cf88-4f6a-84df-b927055cb166" providerId="AD" clId="Web-{BFA1E2CB-2EE9-EB0A-CDE4-432B7C83812A}" dt="2020-11-06T16:08:32.171" v="959"/>
          <ac:spMkLst>
            <pc:docMk/>
            <pc:sldMk cId="376188434" sldId="267"/>
            <ac:spMk id="2" creationId="{07BD7832-9AE3-407B-9C71-19CA82018F2B}"/>
          </ac:spMkLst>
        </pc:spChg>
        <pc:spChg chg="del">
          <ac:chgData name="Oliwier Lipski" userId="S::olilips28@edu.lublin.eu::b88cbac9-cf88-4f6a-84df-b927055cb166" providerId="AD" clId="Web-{BFA1E2CB-2EE9-EB0A-CDE4-432B7C83812A}" dt="2020-11-06T16:05:17.645" v="925"/>
          <ac:spMkLst>
            <pc:docMk/>
            <pc:sldMk cId="376188434" sldId="267"/>
            <ac:spMk id="3" creationId="{98FB44C3-0B9A-457D-B1F0-BF4A2EE5C598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6:08:13.545" v="956"/>
          <ac:spMkLst>
            <pc:docMk/>
            <pc:sldMk cId="376188434" sldId="267"/>
            <ac:spMk id="6" creationId="{1F57B0F3-A8E0-41BC-8EE0-80EDA7439452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6:08:32.171" v="959"/>
          <ac:spMkLst>
            <pc:docMk/>
            <pc:sldMk cId="376188434" sldId="267"/>
            <ac:spMk id="7" creationId="{9D949742-730C-4F7B-88BE-E4E69F6D1C64}"/>
          </ac:spMkLst>
        </pc:spChg>
        <pc:spChg chg="add mod">
          <ac:chgData name="Oliwier Lipski" userId="S::olilips28@edu.lublin.eu::b88cbac9-cf88-4f6a-84df-b927055cb166" providerId="AD" clId="Web-{BFA1E2CB-2EE9-EB0A-CDE4-432B7C83812A}" dt="2020-11-06T16:08:32.171" v="959"/>
          <ac:spMkLst>
            <pc:docMk/>
            <pc:sldMk cId="376188434" sldId="267"/>
            <ac:spMk id="8" creationId="{AA419471-A0FB-44E0-B0F5-D50FFD3558E3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6:08:10.076" v="954"/>
          <ac:spMkLst>
            <pc:docMk/>
            <pc:sldMk cId="376188434" sldId="267"/>
            <ac:spMk id="9" creationId="{324B96B7-F07C-4E9B-86F3-BC469113537B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6:08:13.545" v="956"/>
          <ac:spMkLst>
            <pc:docMk/>
            <pc:sldMk cId="376188434" sldId="267"/>
            <ac:spMk id="11" creationId="{042BD0CA-AB68-4EF2-9E2A-C4E24BD45B77}"/>
          </ac:spMkLst>
        </pc:spChg>
        <pc:spChg chg="add del">
          <ac:chgData name="Oliwier Lipski" userId="S::olilips28@edu.lublin.eu::b88cbac9-cf88-4f6a-84df-b927055cb166" providerId="AD" clId="Web-{BFA1E2CB-2EE9-EB0A-CDE4-432B7C83812A}" dt="2020-11-06T16:08:32.171" v="959"/>
          <ac:spMkLst>
            <pc:docMk/>
            <pc:sldMk cId="376188434" sldId="267"/>
            <ac:spMk id="13" creationId="{DC5C0732-01DA-4A7C-ABF5-56B3C5B039CD}"/>
          </ac:spMkLst>
        </pc:spChg>
        <pc:spChg chg="add">
          <ac:chgData name="Oliwier Lipski" userId="S::olilips28@edu.lublin.eu::b88cbac9-cf88-4f6a-84df-b927055cb166" providerId="AD" clId="Web-{BFA1E2CB-2EE9-EB0A-CDE4-432B7C83812A}" dt="2020-11-06T16:08:32.171" v="959"/>
          <ac:spMkLst>
            <pc:docMk/>
            <pc:sldMk cId="376188434" sldId="267"/>
            <ac:spMk id="18" creationId="{8EBD63AD-33A9-4D22-9A5B-438B663EC924}"/>
          </ac:spMkLst>
        </pc:spChg>
        <pc:spChg chg="add">
          <ac:chgData name="Oliwier Lipski" userId="S::olilips28@edu.lublin.eu::b88cbac9-cf88-4f6a-84df-b927055cb166" providerId="AD" clId="Web-{BFA1E2CB-2EE9-EB0A-CDE4-432B7C83812A}" dt="2020-11-06T16:08:32.171" v="959"/>
          <ac:spMkLst>
            <pc:docMk/>
            <pc:sldMk cId="376188434" sldId="267"/>
            <ac:spMk id="20" creationId="{2BAD9CC4-644A-42E5-A6A6-082517FA63B7}"/>
          </ac:spMkLst>
        </pc:spChg>
        <pc:picChg chg="add mod ord">
          <ac:chgData name="Oliwier Lipski" userId="S::olilips28@edu.lublin.eu::b88cbac9-cf88-4f6a-84df-b927055cb166" providerId="AD" clId="Web-{BFA1E2CB-2EE9-EB0A-CDE4-432B7C83812A}" dt="2020-11-06T16:08:32.171" v="959"/>
          <ac:picMkLst>
            <pc:docMk/>
            <pc:sldMk cId="376188434" sldId="267"/>
            <ac:picMk id="4" creationId="{20C0FCA9-0433-4337-8FD8-4EC3AEF5AA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77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0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6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46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01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26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4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23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9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id="{EC5A5BBC-4597-4CBA-BBCB-79541E0CA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2529F55D-4421-4BCB-B1BB-2E7CBB997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7137" y="685801"/>
            <a:ext cx="5391439" cy="3126544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chemeClr val="bg2"/>
                </a:solidFill>
                <a:cs typeface="Calibri Light"/>
              </a:rPr>
              <a:t>Antoine</a:t>
            </a:r>
            <a:r>
              <a:rPr lang="pl-PL">
                <a:solidFill>
                  <a:schemeClr val="bg2"/>
                </a:solidFill>
                <a:cs typeface="Calibri Light"/>
              </a:rPr>
              <a:t> </a:t>
            </a:r>
            <a:br>
              <a:rPr lang="pl-PL">
                <a:solidFill>
                  <a:schemeClr val="bg2"/>
                </a:solidFill>
                <a:cs typeface="Calibri Light"/>
              </a:rPr>
            </a:br>
            <a:r>
              <a:rPr lang="pl-PL">
                <a:solidFill>
                  <a:schemeClr val="bg2"/>
                </a:solidFill>
                <a:cs typeface="Calibri Light"/>
              </a:rPr>
              <a:t>de </a:t>
            </a:r>
            <a:r>
              <a:rPr lang="pl-PL" dirty="0">
                <a:solidFill>
                  <a:schemeClr val="bg2"/>
                </a:solidFill>
                <a:cs typeface="Calibri Light"/>
              </a:rPr>
              <a:t>Saint – </a:t>
            </a:r>
            <a:r>
              <a:rPr lang="pl-PL" dirty="0" err="1">
                <a:solidFill>
                  <a:schemeClr val="bg2"/>
                </a:solidFill>
                <a:cs typeface="Calibri Light"/>
              </a:rPr>
              <a:t>Exupery</a:t>
            </a:r>
            <a:br>
              <a:rPr lang="pl-PL" dirty="0">
                <a:solidFill>
                  <a:schemeClr val="bg2"/>
                </a:solidFill>
                <a:cs typeface="Calibri Light"/>
              </a:rPr>
            </a:br>
            <a:br>
              <a:rPr lang="pl-PL" dirty="0">
                <a:solidFill>
                  <a:schemeClr val="bg2"/>
                </a:solidFill>
                <a:cs typeface="Calibri Light"/>
              </a:rPr>
            </a:br>
            <a:r>
              <a:rPr lang="pl-PL" dirty="0">
                <a:solidFill>
                  <a:schemeClr val="bg2"/>
                </a:solidFill>
                <a:cs typeface="Calibri Light"/>
              </a:rPr>
              <a:t>"Mały </a:t>
            </a:r>
            <a:r>
              <a:rPr lang="pl-PL" dirty="0" err="1">
                <a:solidFill>
                  <a:schemeClr val="bg2"/>
                </a:solidFill>
                <a:cs typeface="Calibri Light"/>
              </a:rPr>
              <a:t>KsiążĘ</a:t>
            </a:r>
            <a:r>
              <a:rPr lang="pl-PL" dirty="0">
                <a:solidFill>
                  <a:schemeClr val="bg2"/>
                </a:solidFill>
                <a:cs typeface="Calibri Light"/>
              </a:rPr>
              <a:t>"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94118" y="3995225"/>
            <a:ext cx="4183742" cy="2176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Wskazówki postępowania w życiu: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9AB2FA32-AD71-413D-80F1-E1693AD7F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51" r="29393"/>
          <a:stretch/>
        </p:blipFill>
        <p:spPr>
          <a:xfrm>
            <a:off x="6781800" y="685801"/>
            <a:ext cx="4724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11FBDEF-9CA1-495E-A9FA-E912D5145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D5B408-D8FD-4582-81E1-3EBD922299C4}"/>
              </a:ext>
            </a:extLst>
          </p:cNvPr>
          <p:cNvSpPr txBox="1"/>
          <p:nvPr/>
        </p:nvSpPr>
        <p:spPr>
          <a:xfrm>
            <a:off x="132274" y="1720971"/>
            <a:ext cx="5135590" cy="293120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</a:t>
            </a:r>
            <a:r>
              <a:rPr lang="en-US" sz="32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 </a:t>
            </a:r>
            <a:r>
              <a:rPr lang="en-US" sz="3200" b="1" kern="1200" cap="all" spc="30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zawsze</a:t>
            </a:r>
            <a:r>
              <a:rPr lang="en-US" sz="32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200" kern="1200" cap="all" spc="30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ponosisz</a:t>
            </a:r>
            <a:r>
              <a:rPr lang="en-US" sz="32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all" spc="30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odpowiedzialność</a:t>
            </a:r>
            <a:r>
              <a:rPr lang="en-US" sz="32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za to, co </a:t>
            </a:r>
            <a:r>
              <a:rPr lang="en-US" sz="3200" kern="1200" cap="all" spc="30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oswoiłeś</a:t>
            </a:r>
            <a:r>
              <a:rPr lang="en-US" sz="3200" cap="all" spc="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."</a:t>
            </a:r>
            <a:endParaRPr lang="en-US" sz="3200" kern="1200" cap="all" spc="3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mapa&#10;&#10;Opis wygenerowany automatycznie">
            <a:extLst>
              <a:ext uri="{FF2B5EF4-FFF2-40B4-BE49-F238E27FC236}">
                <a16:creationId xmlns:a16="http://schemas.microsoft.com/office/drawing/2014/main" id="{855EF7C4-C08E-4943-9CAB-1B6B8E2F1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053" b="30974"/>
          <a:stretch/>
        </p:blipFill>
        <p:spPr>
          <a:xfrm>
            <a:off x="6096000" y="1998037"/>
            <a:ext cx="5410200" cy="2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36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12D75F6B-9638-41DE-B2B3-0BDFD6B1F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111"/>
          <a:stretch/>
        </p:blipFill>
        <p:spPr>
          <a:xfrm>
            <a:off x="1" y="10"/>
            <a:ext cx="12192000" cy="6857990"/>
          </a:xfrm>
          <a:prstGeom prst="rect">
            <a:avLst/>
          </a:prstGeom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87376E7-9AC1-477E-9D52-27424009C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19945"/>
            <a:ext cx="12192000" cy="3138055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6000">
                <a:schemeClr val="tx1">
                  <a:alpha val="0"/>
                </a:scheme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BD7832-9AE3-407B-9C71-19CA8201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560000">
            <a:off x="60440" y="1274605"/>
            <a:ext cx="5806297" cy="19860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"</a:t>
            </a:r>
            <a:r>
              <a:rPr lang="en-US" sz="28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Nawet w </a:t>
            </a:r>
            <a:r>
              <a:rPr lang="en-US" sz="28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obliczu</a:t>
            </a:r>
            <a:r>
              <a:rPr lang="en-US" sz="28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śmierci</a:t>
            </a:r>
            <a:r>
              <a:rPr lang="en-US" sz="28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przyjemna</a:t>
            </a:r>
            <a:r>
              <a:rPr lang="en-US" sz="28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jest </a:t>
            </a:r>
            <a:r>
              <a:rPr lang="en-US" sz="28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świadomość</a:t>
            </a:r>
            <a:r>
              <a:rPr lang="en-US" sz="28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posiadania</a:t>
            </a:r>
            <a:r>
              <a:rPr lang="en-US" sz="28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800" b="1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przyjaciela</a:t>
            </a:r>
            <a:r>
              <a:rPr lang="en-US" sz="2800" dirty="0">
                <a:solidFill>
                  <a:srgbClr val="FFFFFF"/>
                </a:solidFill>
              </a:rPr>
              <a:t>."</a:t>
            </a:r>
            <a:endParaRPr lang="en-US" sz="2800" kern="1200" cap="all" spc="3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18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6">
            <a:extLst>
              <a:ext uri="{FF2B5EF4-FFF2-40B4-BE49-F238E27FC236}">
                <a16:creationId xmlns:a16="http://schemas.microsoft.com/office/drawing/2014/main" id="{7AF352CF-2B0E-47C2-8265-2117A5E56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67818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6D6743-283E-4639-8ED0-0DCC71EF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528" y="1371599"/>
            <a:ext cx="5915610" cy="421510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 "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Czasem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odłożenie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pracy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później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nie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przynosi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szkody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kern="1200" cap="all" spc="300" baseline="0" dirty="0"/>
            </a:b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Lecz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wypadku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baobabu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jest to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zawsze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katastrofa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."</a:t>
            </a:r>
            <a:br>
              <a:rPr lang="en-US" kern="1200" cap="all" spc="300" baseline="0" dirty="0"/>
            </a:br>
            <a:endParaRPr lang="en-US" kern="1200" cap="all" spc="300" baseline="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9" name="Obraz 10" descr="Obraz zawierający mapa&#10;&#10;Opis wygenerowany automatycznie">
            <a:extLst>
              <a:ext uri="{FF2B5EF4-FFF2-40B4-BE49-F238E27FC236}">
                <a16:creationId xmlns:a16="http://schemas.microsoft.com/office/drawing/2014/main" id="{FC959644-E4F6-493C-9AE0-E956A837A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1" y="1316735"/>
            <a:ext cx="3352800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5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DDCEF5-7AE3-4347-AF23-03AA34649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759" y="3687878"/>
            <a:ext cx="9783072" cy="23868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700" dirty="0"/>
              <a:t>"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Ludzie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z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Twojej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planety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hodują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pięć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tysięcy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róż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w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jednym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ogrodzie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…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i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nie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znajdują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w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nich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tego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,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czego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szukają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… A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tymczasem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to,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czego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szukają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,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może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być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ukryte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w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jednej</a:t>
            </a:r>
            <a:r>
              <a:rPr lang="en-US" sz="2800" kern="1200" cap="all" spc="3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latin typeface="+mj-lt"/>
                <a:ea typeface="+mj-ea"/>
                <a:cs typeface="+mj-cs"/>
              </a:rPr>
              <a:t>róży</a:t>
            </a:r>
            <a:r>
              <a:rPr lang="en-US" sz="2800" dirty="0"/>
              <a:t>."</a:t>
            </a:r>
            <a:br>
              <a:rPr lang="en-US" sz="2800" kern="1200" cap="all" spc="300" baseline="0" dirty="0"/>
            </a:br>
            <a:endParaRPr lang="en-US" sz="2800" kern="1200" cap="all" spc="300" baseline="0">
              <a:latin typeface="+mj-lt"/>
            </a:endParaRPr>
          </a:p>
        </p:txBody>
      </p:sp>
      <p:pic>
        <p:nvPicPr>
          <p:cNvPr id="6" name="Obraz 6" descr="Obraz zawierający zewnętrzne, osoba, mężczyzna, stojące&#10;&#10;Opis wygenerowany automatycznie">
            <a:extLst>
              <a:ext uri="{FF2B5EF4-FFF2-40B4-BE49-F238E27FC236}">
                <a16:creationId xmlns:a16="http://schemas.microsoft.com/office/drawing/2014/main" id="{C01CBF85-F78A-4021-A5E0-A576263E5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0709" y="767751"/>
            <a:ext cx="5171457" cy="222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195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BAD784-BAAF-4CC0-9F52-682A8E966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D401B9-9595-42B7-B197-AB5FB5C6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AD9BCD-11E2-4E25-8D62-DB041521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600"/>
            <a:ext cx="8115300" cy="37796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"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Ludzie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mają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zbyt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mało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czasu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, aby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cokolwiek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poznać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Kupują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sklepach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rzeczy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gotowe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 A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ponieważ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nie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ma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magazynów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przyjaciółmi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więc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ludzie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nie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mają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przyjaciół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."</a:t>
            </a:r>
            <a:endParaRPr lang="en-US" kern="1200" cap="all" spc="300" baseline="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5719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707E932-45D3-46F0-8B2D-99A98DB87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monitor, zdjęcie, ekran, komputer&#10;&#10;Opis wygenerowany automatycznie">
            <a:extLst>
              <a:ext uri="{FF2B5EF4-FFF2-40B4-BE49-F238E27FC236}">
                <a16:creationId xmlns:a16="http://schemas.microsoft.com/office/drawing/2014/main" id="{82CBC10B-4B36-44A2-88EF-8600EB321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18" b="25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9EA45C1-5D9B-4851-BC36-CF2BBE00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732305"/>
            <a:ext cx="3390900" cy="348299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A5E4C1-87C8-4B40-89DF-B838473F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62" y="1884871"/>
            <a:ext cx="3037264" cy="324429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"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Pustynie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upiększa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to,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że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gdzieś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sobie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kryje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studnie</a:t>
            </a:r>
            <a:r>
              <a:rPr lang="en-US" dirty="0">
                <a:solidFill>
                  <a:schemeClr val="bg2"/>
                </a:solidFill>
              </a:rPr>
              <a:t>."</a:t>
            </a:r>
            <a:endParaRPr lang="en-US" kern="1200" cap="all" spc="300" baseline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215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B67369-552C-4F4D-A331-E7577619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69" y="858329"/>
            <a:ext cx="4221944" cy="3865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"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Dla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całego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świata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możesz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być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nikim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dla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kogoś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b="1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możesz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pl-PL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b="1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być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całym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światem</a:t>
            </a:r>
            <a:r>
              <a:rPr lang="en-US" dirty="0">
                <a:solidFill>
                  <a:schemeClr val="bg2"/>
                </a:solidFill>
              </a:rPr>
              <a:t>."</a:t>
            </a:r>
            <a:endParaRPr lang="en-US" kern="1200" cap="all" spc="300" baseline="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" name="Obraz 4" descr="Obraz zawierający siedzi, pomieszczenie, komputer, computer&#10;&#10;Opis wygenerowany automatycznie">
            <a:extLst>
              <a:ext uri="{FF2B5EF4-FFF2-40B4-BE49-F238E27FC236}">
                <a16:creationId xmlns:a16="http://schemas.microsoft.com/office/drawing/2014/main" id="{7015BAFE-CD4F-40B4-B7EF-BE2B0DB50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685801"/>
            <a:ext cx="5486399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FC14244-D983-4CB1-A095-1D082CA97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687878"/>
            <a:ext cx="8115299" cy="2156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b="1" dirty="0">
                <a:ea typeface="+mj-lt"/>
                <a:cs typeface="+mj-lt"/>
              </a:rPr>
              <a:t>"Miłość</a:t>
            </a:r>
            <a:r>
              <a:rPr lang="en-US" sz="3600" dirty="0">
                <a:ea typeface="+mj-lt"/>
                <a:cs typeface="+mj-lt"/>
              </a:rPr>
              <a:t> </a:t>
            </a:r>
            <a:r>
              <a:rPr lang="en-US" sz="3600" dirty="0" err="1">
                <a:ea typeface="+mj-lt"/>
                <a:cs typeface="+mj-lt"/>
              </a:rPr>
              <a:t>nie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polega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na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tym</a:t>
            </a:r>
            <a:r>
              <a:rPr lang="en-US" sz="3600" dirty="0">
                <a:ea typeface="+mj-lt"/>
                <a:cs typeface="+mj-lt"/>
              </a:rPr>
              <a:t>, aby </a:t>
            </a:r>
            <a:r>
              <a:rPr lang="en-US" sz="3600" dirty="0" err="1">
                <a:ea typeface="+mj-lt"/>
                <a:cs typeface="+mj-lt"/>
              </a:rPr>
              <a:t>wzajemnie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sobie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się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przyglądać</a:t>
            </a:r>
            <a:r>
              <a:rPr lang="en-US" sz="3600" dirty="0">
                <a:ea typeface="+mj-lt"/>
                <a:cs typeface="+mj-lt"/>
              </a:rPr>
              <a:t>, </a:t>
            </a:r>
            <a:r>
              <a:rPr lang="en-US" sz="3600" b="1" dirty="0" err="1">
                <a:ea typeface="+mj-lt"/>
                <a:cs typeface="+mj-lt"/>
              </a:rPr>
              <a:t>lecz</a:t>
            </a:r>
            <a:r>
              <a:rPr lang="en-US" sz="3600" dirty="0">
                <a:ea typeface="+mj-lt"/>
                <a:cs typeface="+mj-lt"/>
              </a:rPr>
              <a:t> aby </a:t>
            </a:r>
            <a:r>
              <a:rPr lang="en-US" sz="3600" dirty="0" err="1">
                <a:ea typeface="+mj-lt"/>
                <a:cs typeface="+mj-lt"/>
              </a:rPr>
              <a:t>patrzeć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razem</a:t>
            </a:r>
            <a:r>
              <a:rPr lang="en-US" sz="3600" dirty="0">
                <a:ea typeface="+mj-lt"/>
                <a:cs typeface="+mj-lt"/>
              </a:rPr>
              <a:t> w </a:t>
            </a:r>
            <a:r>
              <a:rPr lang="en-US" sz="3600" dirty="0" err="1">
                <a:ea typeface="+mj-lt"/>
                <a:cs typeface="+mj-lt"/>
              </a:rPr>
              <a:t>tym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samym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kierunku</a:t>
            </a:r>
            <a:r>
              <a:rPr lang="en-US" sz="3600" dirty="0">
                <a:ea typeface="+mj-lt"/>
                <a:cs typeface="+mj-lt"/>
              </a:rPr>
              <a:t>."</a:t>
            </a:r>
            <a:endParaRPr lang="pl-PL" dirty="0"/>
          </a:p>
        </p:txBody>
      </p:sp>
      <p:pic>
        <p:nvPicPr>
          <p:cNvPr id="6" name="Obraz 6" descr="Obraz zawierający trawa, woda, pole, zielony&#10;&#10;Opis wygenerowany automatycznie">
            <a:extLst>
              <a:ext uri="{FF2B5EF4-FFF2-40B4-BE49-F238E27FC236}">
                <a16:creationId xmlns:a16="http://schemas.microsoft.com/office/drawing/2014/main" id="{4CC20BC1-822A-458A-A709-634DFA96E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6609" y="954523"/>
            <a:ext cx="4084427" cy="2304690"/>
          </a:xfrm>
        </p:spPr>
      </p:pic>
    </p:spTree>
    <p:extLst>
      <p:ext uri="{BB962C8B-B14F-4D97-AF65-F5344CB8AC3E}">
        <p14:creationId xmlns:p14="http://schemas.microsoft.com/office/powerpoint/2010/main" val="2924120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614AA45F-3E43-4F8C-8185-B3AA767CD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72" b="21613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AF9F3F-2AF9-4108-A33C-05E0835A9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19945"/>
            <a:ext cx="12192000" cy="3138055"/>
          </a:xfrm>
          <a:prstGeom prst="rect">
            <a:avLst/>
          </a:prstGeom>
          <a:gradFill>
            <a:gsLst>
              <a:gs pos="47000">
                <a:srgbClr val="000000">
                  <a:alpha val="29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76B0B4-EBCF-4292-BACF-A789A13BB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5800 w 12192000"/>
              <a:gd name="connsiteY0" fmla="*/ 685800 h 6858000"/>
              <a:gd name="connsiteX1" fmla="*/ 685800 w 12192000"/>
              <a:gd name="connsiteY1" fmla="*/ 6172200 h 6858000"/>
              <a:gd name="connsiteX2" fmla="*/ 11506200 w 12192000"/>
              <a:gd name="connsiteY2" fmla="*/ 6172200 h 6858000"/>
              <a:gd name="connsiteX3" fmla="*/ 11506200 w 12192000"/>
              <a:gd name="connsiteY3" fmla="*/ 6858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85800" y="685800"/>
                </a:moveTo>
                <a:lnTo>
                  <a:pt x="685800" y="6172200"/>
                </a:lnTo>
                <a:lnTo>
                  <a:pt x="11506200" y="6172200"/>
                </a:lnTo>
                <a:lnTo>
                  <a:pt x="11506200" y="685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145695-D3B1-44E5-985D-FFCFA702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675" y="4330459"/>
            <a:ext cx="7761617" cy="1789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"</a:t>
            </a:r>
            <a:r>
              <a:rPr lang="en-US" sz="2400" kern="1200" cap="all" spc="300" baseline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znaczenie</a:t>
            </a:r>
            <a:r>
              <a:rPr lang="en-US" sz="2400" kern="1200" cap="all" spc="30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cap="all" spc="300" baseline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trudniej</a:t>
            </a:r>
            <a:r>
              <a:rPr lang="en-US" sz="2400" kern="1200" cap="all" spc="30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jest </a:t>
            </a:r>
            <a:r>
              <a:rPr lang="en-US" sz="2400" kern="1200" cap="all" spc="300" baseline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sądzić</a:t>
            </a:r>
            <a:r>
              <a:rPr lang="en-US" sz="2400" kern="1200" cap="all" spc="30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cap="all" spc="300" baseline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siebie</a:t>
            </a:r>
            <a:r>
              <a:rPr lang="en-US" sz="2400" kern="1200" cap="all" spc="30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cap="all" spc="300" baseline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niż</a:t>
            </a:r>
            <a:r>
              <a:rPr lang="en-US" sz="2400" kern="1200" cap="all" spc="30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cap="all" spc="300" baseline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bliźniego</a:t>
            </a:r>
            <a:r>
              <a:rPr lang="en-US" sz="2400" kern="1200" cap="all" spc="30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400" kern="1200" cap="all" spc="300" baseline="0" dirty="0"/>
            </a:br>
            <a:r>
              <a:rPr lang="en-US" sz="2400" kern="1200" cap="all" spc="300" baseline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Jeżeli</a:t>
            </a:r>
            <a:r>
              <a:rPr lang="en-US" sz="2400" kern="1200" cap="all" spc="30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cap="all" spc="300" baseline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potrafisz</a:t>
            </a:r>
            <a:r>
              <a:rPr lang="en-US" sz="2400" kern="1200" cap="all" spc="30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cap="all" spc="300" baseline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dobrze</a:t>
            </a:r>
            <a:r>
              <a:rPr lang="en-US" sz="2400" kern="1200" cap="all" spc="30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cap="all" spc="300" baseline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siebie</a:t>
            </a:r>
            <a:r>
              <a:rPr lang="en-US" sz="2400" kern="1200" cap="all" spc="30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cap="all" spc="300" baseline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osądzić,będziesz</a:t>
            </a:r>
            <a:r>
              <a:rPr lang="en-US" sz="2400" kern="1200" cap="all" spc="30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cap="all" spc="300" baseline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naprawdę</a:t>
            </a:r>
            <a:r>
              <a:rPr lang="en-US" sz="2400" kern="1200" cap="all" spc="30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cap="all" spc="300" baseline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mądry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."</a:t>
            </a:r>
            <a:endParaRPr lang="en-US" sz="2400" kern="1200" cap="all" spc="300" baseline="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150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3B4D10-CC86-4846-ABA9-431112B6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24" y="1462178"/>
            <a:ext cx="4178812" cy="36932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"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dobrze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widzi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sie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tylko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sercem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kern="1200" cap="all" spc="300" baseline="0" dirty="0"/>
            </a:b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Najważniejsze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jest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niewidoczne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dla</a:t>
            </a:r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oczu</a:t>
            </a:r>
            <a:r>
              <a:rPr lang="en-US" dirty="0">
                <a:solidFill>
                  <a:schemeClr val="bg2"/>
                </a:solidFill>
              </a:rPr>
              <a:t>."</a:t>
            </a:r>
            <a:endParaRPr lang="en-US" kern="1200" cap="all" spc="300" baseline="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6ED9798-6B8C-43D7-88BD-B84B70673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8" t="9143" r="58" b="14857"/>
          <a:stretch/>
        </p:blipFill>
        <p:spPr>
          <a:xfrm>
            <a:off x="5410200" y="847963"/>
            <a:ext cx="6096000" cy="51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6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lassicFrameVTI">
  <a:themeElements>
    <a:clrScheme name="AnalogousFromRegularSeed_2SEEDS">
      <a:dk1>
        <a:srgbClr val="000000"/>
      </a:dk1>
      <a:lt1>
        <a:srgbClr val="FFFFFF"/>
      </a:lt1>
      <a:dk2>
        <a:srgbClr val="412C24"/>
      </a:dk2>
      <a:lt2>
        <a:srgbClr val="E8E4E2"/>
      </a:lt2>
      <a:accent1>
        <a:srgbClr val="3B81B1"/>
      </a:accent1>
      <a:accent2>
        <a:srgbClr val="46B2B1"/>
      </a:accent2>
      <a:accent3>
        <a:srgbClr val="4D62C3"/>
      </a:accent3>
      <a:accent4>
        <a:srgbClr val="B13B3B"/>
      </a:accent4>
      <a:accent5>
        <a:srgbClr val="C37F4D"/>
      </a:accent5>
      <a:accent6>
        <a:srgbClr val="B19E3B"/>
      </a:accent6>
      <a:hlink>
        <a:srgbClr val="BB703E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214</Words>
  <Application>Microsoft Office PowerPoint</Application>
  <PresentationFormat>Panoramiczny</PresentationFormat>
  <Paragraphs>12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Goudy Old Style</vt:lpstr>
      <vt:lpstr>ClassicFrameVTI</vt:lpstr>
      <vt:lpstr>Antoine  de Saint – Exupery  "Mały KsiążĘ"</vt:lpstr>
      <vt:lpstr> "Czasem odłożenie pracy na później nie przynosi szkody.  Lecz w wypadku baobabu jest to zawsze katastrofa." </vt:lpstr>
      <vt:lpstr>"Ludzie z Twojej planety hodują pięć tysięcy róż w jednym ogrodzie… i nie znajdują w nich tego, czego szukają… A tymczasem to, czego szukają, może być ukryte w jednej róży." </vt:lpstr>
      <vt:lpstr>"Ludzie mają zbyt mało czasu, aby cokolwiek poznać. Kupują w sklepach rzeczy gotowe. A ponieważ nie ma magazynów z przyjaciółmi, więc ludzie nie mają przyjaciół."</vt:lpstr>
      <vt:lpstr>"Pustynie upiększa to, że gdzieś w sobie kryje studnie."</vt:lpstr>
      <vt:lpstr>"Dla całego świata możesz być nikim, dla kogoś możesz  być całym światem."</vt:lpstr>
      <vt:lpstr>"Miłość nie polega na tym, aby wzajemnie sobie się przyglądać, lecz aby patrzeć razem w tym samym kierunku."</vt:lpstr>
      <vt:lpstr>"znaczenie trudniej jest sądzić siebie niż bliźniego. Jeżeli potrafisz dobrze siebie osądzić,będziesz naprawdę mądry."</vt:lpstr>
      <vt:lpstr>"dobrze widzi sie tylko sercem. Najważniejsze jest niewidoczne dla oczu."</vt:lpstr>
      <vt:lpstr>Prezentacja programu PowerPoint</vt:lpstr>
      <vt:lpstr>"Nawet w obliczu śmierci przyjemna jest świadomość posiadania przyjaciela."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Beata Szpetko</cp:lastModifiedBy>
  <cp:revision>686</cp:revision>
  <dcterms:created xsi:type="dcterms:W3CDTF">2020-11-06T11:09:57Z</dcterms:created>
  <dcterms:modified xsi:type="dcterms:W3CDTF">2020-12-16T18:16:49Z</dcterms:modified>
</cp:coreProperties>
</file>