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353395-922A-D9EF-EE42-02BF74DCB221}" v="1056" dt="2020-11-13T19:46:47.660"/>
    <p1510:client id="{476FE545-EFE2-4751-AEF1-5D98E128D2C6}" v="1" dt="2020-12-14T16:57:56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Lipa" userId="4d51be26-358a-4ac9-94cf-6aac0ad3dbfd" providerId="ADAL" clId="{EB8DABAE-0469-294B-8F14-12D92CDA4668}"/>
    <pc:docChg chg="undo custSel addSld modSld addMainMaster delMainMaster">
      <pc:chgData name="Monika Lipa" userId="4d51be26-358a-4ac9-94cf-6aac0ad3dbfd" providerId="ADAL" clId="{EB8DABAE-0469-294B-8F14-12D92CDA4668}" dt="2020-11-13T18:37:54.324" v="151" actId="1076"/>
      <pc:docMkLst>
        <pc:docMk/>
      </pc:docMkLst>
      <pc:sldChg chg="addSp delSp modSp">
        <pc:chgData name="Monika Lipa" userId="4d51be26-358a-4ac9-94cf-6aac0ad3dbfd" providerId="ADAL" clId="{EB8DABAE-0469-294B-8F14-12D92CDA4668}" dt="2020-11-13T18:26:20.303" v="137" actId="255"/>
        <pc:sldMkLst>
          <pc:docMk/>
          <pc:sldMk cId="3425552195" sldId="256"/>
        </pc:sldMkLst>
        <pc:spChg chg="mod">
          <ac:chgData name="Monika Lipa" userId="4d51be26-358a-4ac9-94cf-6aac0ad3dbfd" providerId="ADAL" clId="{EB8DABAE-0469-294B-8F14-12D92CDA4668}" dt="2020-11-13T18:26:20.303" v="137" actId="255"/>
          <ac:spMkLst>
            <pc:docMk/>
            <pc:sldMk cId="3425552195" sldId="256"/>
            <ac:spMk id="2" creationId="{30000510-D9E3-6D47-A715-22B535722143}"/>
          </ac:spMkLst>
        </pc:spChg>
        <pc:spChg chg="mod">
          <ac:chgData name="Monika Lipa" userId="4d51be26-358a-4ac9-94cf-6aac0ad3dbfd" providerId="ADAL" clId="{EB8DABAE-0469-294B-8F14-12D92CDA4668}" dt="2020-11-13T18:23:33.623" v="125" actId="121"/>
          <ac:spMkLst>
            <pc:docMk/>
            <pc:sldMk cId="3425552195" sldId="256"/>
            <ac:spMk id="3" creationId="{B6957519-5C21-8D40-8DFC-3A9A1D8249DF}"/>
          </ac:spMkLst>
        </pc:spChg>
        <pc:graphicFrameChg chg="add del modGraphic">
          <ac:chgData name="Monika Lipa" userId="4d51be26-358a-4ac9-94cf-6aac0ad3dbfd" providerId="ADAL" clId="{EB8DABAE-0469-294B-8F14-12D92CDA4668}" dt="2020-11-13T18:24:13.494" v="131" actId="3680"/>
          <ac:graphicFrameMkLst>
            <pc:docMk/>
            <pc:sldMk cId="3425552195" sldId="256"/>
            <ac:graphicFrameMk id="6" creationId="{378091DD-92E5-6E45-9446-CAD7B9C23A4F}"/>
          </ac:graphicFrameMkLst>
        </pc:graphicFrameChg>
      </pc:sldChg>
      <pc:sldChg chg="delSp modSp new">
        <pc:chgData name="Monika Lipa" userId="4d51be26-358a-4ac9-94cf-6aac0ad3dbfd" providerId="ADAL" clId="{EB8DABAE-0469-294B-8F14-12D92CDA4668}" dt="2020-11-13T18:34:06.313" v="143" actId="1076"/>
        <pc:sldMkLst>
          <pc:docMk/>
          <pc:sldMk cId="3640240432" sldId="257"/>
        </pc:sldMkLst>
        <pc:spChg chg="mod">
          <ac:chgData name="Monika Lipa" userId="4d51be26-358a-4ac9-94cf-6aac0ad3dbfd" providerId="ADAL" clId="{EB8DABAE-0469-294B-8F14-12D92CDA4668}" dt="2020-11-13T18:34:06.313" v="143" actId="1076"/>
          <ac:spMkLst>
            <pc:docMk/>
            <pc:sldMk cId="3640240432" sldId="257"/>
            <ac:spMk id="2" creationId="{E0D511B8-1E29-4442-9B48-D13482CD1BA5}"/>
          </ac:spMkLst>
        </pc:spChg>
        <pc:spChg chg="del mod">
          <ac:chgData name="Monika Lipa" userId="4d51be26-358a-4ac9-94cf-6aac0ad3dbfd" providerId="ADAL" clId="{EB8DABAE-0469-294B-8F14-12D92CDA4668}" dt="2020-11-13T18:34:03.179" v="142" actId="21"/>
          <ac:spMkLst>
            <pc:docMk/>
            <pc:sldMk cId="3640240432" sldId="257"/>
            <ac:spMk id="3" creationId="{2623F91B-F476-D640-AC5D-3119523FC795}"/>
          </ac:spMkLst>
        </pc:spChg>
      </pc:sldChg>
      <pc:sldChg chg="addSp delSp modSp new">
        <pc:chgData name="Monika Lipa" userId="4d51be26-358a-4ac9-94cf-6aac0ad3dbfd" providerId="ADAL" clId="{EB8DABAE-0469-294B-8F14-12D92CDA4668}" dt="2020-11-13T18:37:54.324" v="151" actId="1076"/>
        <pc:sldMkLst>
          <pc:docMk/>
          <pc:sldMk cId="1912777926" sldId="258"/>
        </pc:sldMkLst>
        <pc:spChg chg="del mod">
          <ac:chgData name="Monika Lipa" userId="4d51be26-358a-4ac9-94cf-6aac0ad3dbfd" providerId="ADAL" clId="{EB8DABAE-0469-294B-8F14-12D92CDA4668}" dt="2020-11-13T18:37:38.048" v="148" actId="21"/>
          <ac:spMkLst>
            <pc:docMk/>
            <pc:sldMk cId="1912777926" sldId="258"/>
            <ac:spMk id="2" creationId="{3093784C-1781-0A43-8213-A78558394086}"/>
          </ac:spMkLst>
        </pc:spChg>
        <pc:spChg chg="del">
          <ac:chgData name="Monika Lipa" userId="4d51be26-358a-4ac9-94cf-6aac0ad3dbfd" providerId="ADAL" clId="{EB8DABAE-0469-294B-8F14-12D92CDA4668}" dt="2020-11-13T18:37:31.040" v="145" actId="931"/>
          <ac:spMkLst>
            <pc:docMk/>
            <pc:sldMk cId="1912777926" sldId="258"/>
            <ac:spMk id="3" creationId="{F5BE4E6A-DFAC-C649-99EE-73DA14C8B5DA}"/>
          </ac:spMkLst>
        </pc:spChg>
        <pc:picChg chg="add mod ord">
          <ac:chgData name="Monika Lipa" userId="4d51be26-358a-4ac9-94cf-6aac0ad3dbfd" providerId="ADAL" clId="{EB8DABAE-0469-294B-8F14-12D92CDA4668}" dt="2020-11-13T18:37:54.324" v="151" actId="1076"/>
          <ac:picMkLst>
            <pc:docMk/>
            <pc:sldMk cId="1912777926" sldId="258"/>
            <ac:picMk id="4" creationId="{005AC59E-4BC2-A545-A7FE-F1961885F29A}"/>
          </ac:picMkLst>
        </pc:picChg>
      </pc:sldChg>
    </pc:docChg>
  </pc:docChgLst>
  <pc:docChgLst>
    <pc:chgData name="Beata Szpetko" userId="S::beaszpe50@edu.lublin.eu::d70c5c9f-5342-4c05-8f2a-369aafaea2d3" providerId="AD" clId="Web-{476FE545-EFE2-4751-AEF1-5D98E128D2C6}"/>
    <pc:docChg chg="modSld">
      <pc:chgData name="Beata Szpetko" userId="S::beaszpe50@edu.lublin.eu::d70c5c9f-5342-4c05-8f2a-369aafaea2d3" providerId="AD" clId="Web-{476FE545-EFE2-4751-AEF1-5D98E128D2C6}" dt="2020-12-14T16:57:56.181" v="0" actId="20577"/>
      <pc:docMkLst>
        <pc:docMk/>
      </pc:docMkLst>
      <pc:sldChg chg="modSp">
        <pc:chgData name="Beata Szpetko" userId="S::beaszpe50@edu.lublin.eu::d70c5c9f-5342-4c05-8f2a-369aafaea2d3" providerId="AD" clId="Web-{476FE545-EFE2-4751-AEF1-5D98E128D2C6}" dt="2020-12-14T16:57:56.181" v="0" actId="20577"/>
        <pc:sldMkLst>
          <pc:docMk/>
          <pc:sldMk cId="3425552195" sldId="256"/>
        </pc:sldMkLst>
        <pc:spChg chg="mod">
          <ac:chgData name="Beata Szpetko" userId="S::beaszpe50@edu.lublin.eu::d70c5c9f-5342-4c05-8f2a-369aafaea2d3" providerId="AD" clId="Web-{476FE545-EFE2-4751-AEF1-5D98E128D2C6}" dt="2020-12-14T16:57:56.181" v="0" actId="20577"/>
          <ac:spMkLst>
            <pc:docMk/>
            <pc:sldMk cId="3425552195" sldId="256"/>
            <ac:spMk id="2" creationId="{30000510-D9E3-6D47-A715-22B535722143}"/>
          </ac:spMkLst>
        </pc:spChg>
      </pc:sldChg>
    </pc:docChg>
  </pc:docChgLst>
  <pc:docChgLst>
    <pc:chgData name="Monika Lipa" userId="S::monlipa32@edu.lublin.eu::4d51be26-358a-4ac9-94cf-6aac0ad3dbfd" providerId="AD" clId="Web-{38353395-922A-D9EF-EE42-02BF74DCB221}"/>
    <pc:docChg chg="addSld delSld modSld">
      <pc:chgData name="Monika Lipa" userId="S::monlipa32@edu.lublin.eu::4d51be26-358a-4ac9-94cf-6aac0ad3dbfd" providerId="AD" clId="Web-{38353395-922A-D9EF-EE42-02BF74DCB221}" dt="2020-11-13T19:46:47.660" v="1074"/>
      <pc:docMkLst>
        <pc:docMk/>
      </pc:docMkLst>
      <pc:sldChg chg="modSp modTransition">
        <pc:chgData name="Monika Lipa" userId="S::monlipa32@edu.lublin.eu::4d51be26-358a-4ac9-94cf-6aac0ad3dbfd" providerId="AD" clId="Web-{38353395-922A-D9EF-EE42-02BF74DCB221}" dt="2020-11-13T19:42:50.433" v="1061" actId="20577"/>
        <pc:sldMkLst>
          <pc:docMk/>
          <pc:sldMk cId="3425552195" sldId="256"/>
        </pc:sldMkLst>
        <pc:spChg chg="mod">
          <ac:chgData name="Monika Lipa" userId="S::monlipa32@edu.lublin.eu::4d51be26-358a-4ac9-94cf-6aac0ad3dbfd" providerId="AD" clId="Web-{38353395-922A-D9EF-EE42-02BF74DCB221}" dt="2020-11-13T19:42:50.433" v="1061" actId="20577"/>
          <ac:spMkLst>
            <pc:docMk/>
            <pc:sldMk cId="3425552195" sldId="256"/>
            <ac:spMk id="2" creationId="{30000510-D9E3-6D47-A715-22B535722143}"/>
          </ac:spMkLst>
        </pc:spChg>
      </pc:sldChg>
      <pc:sldChg chg="modSp del mod modClrScheme chgLayout">
        <pc:chgData name="Monika Lipa" userId="S::monlipa32@edu.lublin.eu::4d51be26-358a-4ac9-94cf-6aac0ad3dbfd" providerId="AD" clId="Web-{38353395-922A-D9EF-EE42-02BF74DCB221}" dt="2020-11-13T18:52:30.901" v="81"/>
        <pc:sldMkLst>
          <pc:docMk/>
          <pc:sldMk cId="3640240432" sldId="257"/>
        </pc:sldMkLst>
        <pc:spChg chg="mod ord">
          <ac:chgData name="Monika Lipa" userId="S::monlipa32@edu.lublin.eu::4d51be26-358a-4ac9-94cf-6aac0ad3dbfd" providerId="AD" clId="Web-{38353395-922A-D9EF-EE42-02BF74DCB221}" dt="2020-11-13T18:51:47.009" v="80"/>
          <ac:spMkLst>
            <pc:docMk/>
            <pc:sldMk cId="3640240432" sldId="257"/>
            <ac:spMk id="2" creationId="{E0D511B8-1E29-4442-9B48-D13482CD1BA5}"/>
          </ac:spMkLst>
        </pc:spChg>
      </pc:sldChg>
      <pc:sldChg chg="del">
        <pc:chgData name="Monika Lipa" userId="S::monlipa32@edu.lublin.eu::4d51be26-358a-4ac9-94cf-6aac0ad3dbfd" providerId="AD" clId="Web-{38353395-922A-D9EF-EE42-02BF74DCB221}" dt="2020-11-13T18:44:53.990" v="22"/>
        <pc:sldMkLst>
          <pc:docMk/>
          <pc:sldMk cId="1912777926" sldId="258"/>
        </pc:sldMkLst>
      </pc:sldChg>
      <pc:sldChg chg="addSp delSp modSp new del mod setBg setClrOvrMap">
        <pc:chgData name="Monika Lipa" userId="S::monlipa32@edu.lublin.eu::4d51be26-358a-4ac9-94cf-6aac0ad3dbfd" providerId="AD" clId="Web-{38353395-922A-D9EF-EE42-02BF74DCB221}" dt="2020-11-13T19:22:57.788" v="1039"/>
        <pc:sldMkLst>
          <pc:docMk/>
          <pc:sldMk cId="1332248155" sldId="259"/>
        </pc:sldMkLst>
        <pc:spChg chg="add del">
          <ac:chgData name="Monika Lipa" userId="S::monlipa32@edu.lublin.eu::4d51be26-358a-4ac9-94cf-6aac0ad3dbfd" providerId="AD" clId="Web-{38353395-922A-D9EF-EE42-02BF74DCB221}" dt="2020-11-13T18:44:30.739" v="18"/>
          <ac:spMkLst>
            <pc:docMk/>
            <pc:sldMk cId="1332248155" sldId="259"/>
            <ac:spMk id="8" creationId="{3E9FBC8E-8666-4442-8D7D-B250510CD44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47:10.674" v="30"/>
          <ac:spMkLst>
            <pc:docMk/>
            <pc:sldMk cId="1332248155" sldId="259"/>
            <ac:spMk id="13" creationId="{3E9FBC8E-8666-4442-8D7D-B250510CD44D}"/>
          </ac:spMkLst>
        </pc:spChg>
        <pc:spChg chg="add">
          <ac:chgData name="Monika Lipa" userId="S::monlipa32@edu.lublin.eu::4d51be26-358a-4ac9-94cf-6aac0ad3dbfd" providerId="AD" clId="Web-{38353395-922A-D9EF-EE42-02BF74DCB221}" dt="2020-11-13T18:47:10.674" v="30"/>
          <ac:spMkLst>
            <pc:docMk/>
            <pc:sldMk cId="1332248155" sldId="259"/>
            <ac:spMk id="18" creationId="{FA09304C-28F7-4E8D-883F-50432A7C9460}"/>
          </ac:spMkLst>
        </pc:spChg>
        <pc:spChg chg="add">
          <ac:chgData name="Monika Lipa" userId="S::monlipa32@edu.lublin.eu::4d51be26-358a-4ac9-94cf-6aac0ad3dbfd" providerId="AD" clId="Web-{38353395-922A-D9EF-EE42-02BF74DCB221}" dt="2020-11-13T18:47:10.674" v="30"/>
          <ac:spMkLst>
            <pc:docMk/>
            <pc:sldMk cId="1332248155" sldId="259"/>
            <ac:spMk id="20" creationId="{29AD6DE7-4C8D-496F-A9FF-3442D00D8D0E}"/>
          </ac:spMkLst>
        </pc:spChg>
        <pc:spChg chg="add">
          <ac:chgData name="Monika Lipa" userId="S::monlipa32@edu.lublin.eu::4d51be26-358a-4ac9-94cf-6aac0ad3dbfd" providerId="AD" clId="Web-{38353395-922A-D9EF-EE42-02BF74DCB221}" dt="2020-11-13T18:47:10.674" v="30"/>
          <ac:spMkLst>
            <pc:docMk/>
            <pc:sldMk cId="1332248155" sldId="259"/>
            <ac:spMk id="22" creationId="{447C25D7-975B-4E64-A3A6-AA09C579527C}"/>
          </ac:spMkLst>
        </pc:spChg>
        <pc:picChg chg="add del mod">
          <ac:chgData name="Monika Lipa" userId="S::monlipa32@edu.lublin.eu::4d51be26-358a-4ac9-94cf-6aac0ad3dbfd" providerId="AD" clId="Web-{38353395-922A-D9EF-EE42-02BF74DCB221}" dt="2020-11-13T18:45:04.599" v="23"/>
          <ac:picMkLst>
            <pc:docMk/>
            <pc:sldMk cId="1332248155" sldId="259"/>
            <ac:picMk id="3" creationId="{641926D1-6B8F-491C-A06C-1E40E81EA8E1}"/>
          </ac:picMkLst>
        </pc:picChg>
        <pc:picChg chg="add del mod">
          <ac:chgData name="Monika Lipa" userId="S::monlipa32@edu.lublin.eu::4d51be26-358a-4ac9-94cf-6aac0ad3dbfd" providerId="AD" clId="Web-{38353395-922A-D9EF-EE42-02BF74DCB221}" dt="2020-11-13T18:47:17.096" v="31"/>
          <ac:picMkLst>
            <pc:docMk/>
            <pc:sldMk cId="1332248155" sldId="259"/>
            <ac:picMk id="4" creationId="{8B6F189D-B642-4384-9725-8181581E9912}"/>
          </ac:picMkLst>
        </pc:picChg>
        <pc:picChg chg="add del mod">
          <ac:chgData name="Monika Lipa" userId="S::monlipa32@edu.lublin.eu::4d51be26-358a-4ac9-94cf-6aac0ad3dbfd" providerId="AD" clId="Web-{38353395-922A-D9EF-EE42-02BF74DCB221}" dt="2020-11-13T18:47:25.315" v="34"/>
          <ac:picMkLst>
            <pc:docMk/>
            <pc:sldMk cId="1332248155" sldId="259"/>
            <ac:picMk id="5" creationId="{D34257F3-B503-411E-9E93-182476E3CF96}"/>
          </ac:picMkLst>
        </pc:picChg>
        <pc:picChg chg="add mod">
          <ac:chgData name="Monika Lipa" userId="S::monlipa32@edu.lublin.eu::4d51be26-358a-4ac9-94cf-6aac0ad3dbfd" providerId="AD" clId="Web-{38353395-922A-D9EF-EE42-02BF74DCB221}" dt="2020-11-13T18:47:48.253" v="38" actId="14100"/>
          <ac:picMkLst>
            <pc:docMk/>
            <pc:sldMk cId="1332248155" sldId="259"/>
            <ac:picMk id="6" creationId="{7913A423-6CD4-4006-9D6C-8A61E00B7806}"/>
          </ac:picMkLst>
        </pc:picChg>
      </pc:sldChg>
      <pc:sldChg chg="addSp delSp modSp new del mod setBg">
        <pc:chgData name="Monika Lipa" userId="S::monlipa32@edu.lublin.eu::4d51be26-358a-4ac9-94cf-6aac0ad3dbfd" providerId="AD" clId="Web-{38353395-922A-D9EF-EE42-02BF74DCB221}" dt="2020-11-13T18:57:32.205" v="225"/>
        <pc:sldMkLst>
          <pc:docMk/>
          <pc:sldMk cId="2875859844" sldId="260"/>
        </pc:sldMkLst>
        <pc:spChg chg="mod">
          <ac:chgData name="Monika Lipa" userId="S::monlipa32@edu.lublin.eu::4d51be26-358a-4ac9-94cf-6aac0ad3dbfd" providerId="AD" clId="Web-{38353395-922A-D9EF-EE42-02BF74DCB221}" dt="2020-11-13T18:57:30.111" v="223" actId="20577"/>
          <ac:spMkLst>
            <pc:docMk/>
            <pc:sldMk cId="2875859844" sldId="260"/>
            <ac:spMk id="2" creationId="{9916278A-0F3D-43B4-84DE-A36C5C5DCB5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0:27.882" v="77"/>
          <ac:spMkLst>
            <pc:docMk/>
            <pc:sldMk cId="2875859844" sldId="260"/>
            <ac:spMk id="8" creationId="{2550AE69-AC86-4188-83E5-A856C4F1DCFF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0:27.882" v="77"/>
          <ac:spMkLst>
            <pc:docMk/>
            <pc:sldMk cId="2875859844" sldId="260"/>
            <ac:spMk id="10" creationId="{EC4CA156-2C9D-4F0C-B229-88D8B5E17BCF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0:27.882" v="77"/>
          <ac:spMkLst>
            <pc:docMk/>
            <pc:sldMk cId="2875859844" sldId="260"/>
            <ac:spMk id="12" creationId="{D7361ED3-EBE5-4EFC-8DA3-D0CE4BF2F4B1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0:27.882" v="77"/>
          <ac:spMkLst>
            <pc:docMk/>
            <pc:sldMk cId="2875859844" sldId="260"/>
            <ac:spMk id="18" creationId="{5C28659E-412C-4600-B45E-BAE370BC24B9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0:27.882" v="77"/>
          <ac:spMkLst>
            <pc:docMk/>
            <pc:sldMk cId="2875859844" sldId="260"/>
            <ac:spMk id="20" creationId="{AE95896B-6905-4618-A7DF-DED8A61FBC83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0:27.882" v="77"/>
          <ac:spMkLst>
            <pc:docMk/>
            <pc:sldMk cId="2875859844" sldId="260"/>
            <ac:spMk id="22" creationId="{7748BD8C-4984-4138-94CA-2DC5F39DC379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27" creationId="{2550AE69-AC86-4188-83E5-A856C4F1DCFF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29" creationId="{EC4CA156-2C9D-4F0C-B229-88D8B5E17BCF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31" creationId="{D7361ED3-EBE5-4EFC-8DA3-D0CE4BF2F4B1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37" creationId="{5C28659E-412C-4600-B45E-BAE370BC24B9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39" creationId="{55BE2824-A619-43D4-8CEE-814E76EACEFF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41" creationId="{7F757314-8028-429F-A691-15514DF1133C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43" creationId="{CCFB0F09-9A6D-4393-94DE-D19BB32FF3B2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45" creationId="{C1A8FF86-3729-44D9-9029-E0816A7E245C}"/>
          </ac:spMkLst>
        </pc:spChg>
        <pc:spChg chg="add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54" creationId="{2550AE69-AC86-4188-83E5-A856C4F1DCFF}"/>
          </ac:spMkLst>
        </pc:spChg>
        <pc:spChg chg="add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56" creationId="{EC4CA156-2C9D-4F0C-B229-88D8B5E17BCF}"/>
          </ac:spMkLst>
        </pc:spChg>
        <pc:spChg chg="add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58" creationId="{D7361ED3-EBE5-4EFC-8DA3-D0CE4BF2F4B1}"/>
          </ac:spMkLst>
        </pc:spChg>
        <pc:spChg chg="add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64" creationId="{5C28659E-412C-4600-B45E-BAE370BC24B9}"/>
          </ac:spMkLst>
        </pc:spChg>
        <pc:spChg chg="add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66" creationId="{55BE2824-A619-43D4-8CEE-814E76EACEFF}"/>
          </ac:spMkLst>
        </pc:spChg>
        <pc:spChg chg="add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68" creationId="{7F757314-8028-429F-A691-15514DF1133C}"/>
          </ac:spMkLst>
        </pc:spChg>
        <pc:spChg chg="add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70" creationId="{CCFB0F09-9A6D-4393-94DE-D19BB32FF3B2}"/>
          </ac:spMkLst>
        </pc:spChg>
        <pc:spChg chg="add">
          <ac:chgData name="Monika Lipa" userId="S::monlipa32@edu.lublin.eu::4d51be26-358a-4ac9-94cf-6aac0ad3dbfd" providerId="AD" clId="Web-{38353395-922A-D9EF-EE42-02BF74DCB221}" dt="2020-11-13T18:55:19.748" v="169"/>
          <ac:spMkLst>
            <pc:docMk/>
            <pc:sldMk cId="2875859844" sldId="260"/>
            <ac:spMk id="72" creationId="{C1A8FF86-3729-44D9-9029-E0816A7E245C}"/>
          </ac:spMkLst>
        </pc:spChg>
        <pc:grpChg chg="add del">
          <ac:chgData name="Monika Lipa" userId="S::monlipa32@edu.lublin.eu::4d51be26-358a-4ac9-94cf-6aac0ad3dbfd" providerId="AD" clId="Web-{38353395-922A-D9EF-EE42-02BF74DCB221}" dt="2020-11-13T18:50:27.882" v="77"/>
          <ac:grpSpMkLst>
            <pc:docMk/>
            <pc:sldMk cId="2875859844" sldId="260"/>
            <ac:grpSpMk id="14" creationId="{85105087-7F16-4C94-837C-C45445116665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8:55:19.748" v="169"/>
          <ac:grpSpMkLst>
            <pc:docMk/>
            <pc:sldMk cId="2875859844" sldId="260"/>
            <ac:grpSpMk id="33" creationId="{85105087-7F16-4C94-837C-C45445116665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8:55:19.748" v="169"/>
          <ac:grpSpMkLst>
            <pc:docMk/>
            <pc:sldMk cId="2875859844" sldId="260"/>
            <ac:grpSpMk id="47" creationId="{A924F705-30C0-4ED8-9364-62609FAD44D2}"/>
          </ac:grpSpMkLst>
        </pc:grpChg>
        <pc:grpChg chg="add">
          <ac:chgData name="Monika Lipa" userId="S::monlipa32@edu.lublin.eu::4d51be26-358a-4ac9-94cf-6aac0ad3dbfd" providerId="AD" clId="Web-{38353395-922A-D9EF-EE42-02BF74DCB221}" dt="2020-11-13T18:55:19.748" v="169"/>
          <ac:grpSpMkLst>
            <pc:docMk/>
            <pc:sldMk cId="2875859844" sldId="260"/>
            <ac:grpSpMk id="60" creationId="{85105087-7F16-4C94-837C-C45445116665}"/>
          </ac:grpSpMkLst>
        </pc:grpChg>
        <pc:grpChg chg="add">
          <ac:chgData name="Monika Lipa" userId="S::monlipa32@edu.lublin.eu::4d51be26-358a-4ac9-94cf-6aac0ad3dbfd" providerId="AD" clId="Web-{38353395-922A-D9EF-EE42-02BF74DCB221}" dt="2020-11-13T18:55:19.748" v="169"/>
          <ac:grpSpMkLst>
            <pc:docMk/>
            <pc:sldMk cId="2875859844" sldId="260"/>
            <ac:grpSpMk id="74" creationId="{A924F705-30C0-4ED8-9364-62609FAD44D2}"/>
          </ac:grpSpMkLst>
        </pc:grpChg>
        <pc:picChg chg="add mod">
          <ac:chgData name="Monika Lipa" userId="S::monlipa32@edu.lublin.eu::4d51be26-358a-4ac9-94cf-6aac0ad3dbfd" providerId="AD" clId="Web-{38353395-922A-D9EF-EE42-02BF74DCB221}" dt="2020-11-13T18:50:27.882" v="77"/>
          <ac:picMkLst>
            <pc:docMk/>
            <pc:sldMk cId="2875859844" sldId="260"/>
            <ac:picMk id="4" creationId="{43CC309F-DAE1-4AC1-8579-D85A2AB0690E}"/>
          </ac:picMkLst>
        </pc:picChg>
      </pc:sldChg>
      <pc:sldChg chg="addSp delSp modSp new mod modTransition setBg">
        <pc:chgData name="Monika Lipa" userId="S::monlipa32@edu.lublin.eu::4d51be26-358a-4ac9-94cf-6aac0ad3dbfd" providerId="AD" clId="Web-{38353395-922A-D9EF-EE42-02BF74DCB221}" dt="2020-11-13T19:24:06.574" v="1048"/>
        <pc:sldMkLst>
          <pc:docMk/>
          <pc:sldMk cId="1542843655" sldId="261"/>
        </pc:sldMkLst>
        <pc:spChg chg="mod">
          <ac:chgData name="Monika Lipa" userId="S::monlipa32@edu.lublin.eu::4d51be26-358a-4ac9-94cf-6aac0ad3dbfd" providerId="AD" clId="Web-{38353395-922A-D9EF-EE42-02BF74DCB221}" dt="2020-11-13T19:23:30.088" v="1046" actId="1076"/>
          <ac:spMkLst>
            <pc:docMk/>
            <pc:sldMk cId="1542843655" sldId="261"/>
            <ac:spMk id="2" creationId="{E5AF204C-EE30-4453-8BD8-1AABFD35CA91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0:31.928" v="308"/>
          <ac:spMkLst>
            <pc:docMk/>
            <pc:sldMk cId="1542843655" sldId="261"/>
            <ac:spMk id="4" creationId="{7049A7D3-684C-4C59-A4B6-7B308A6AD34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0:31.928" v="308"/>
          <ac:spMkLst>
            <pc:docMk/>
            <pc:sldMk cId="1542843655" sldId="261"/>
            <ac:spMk id="5" creationId="{D7B1087B-C592-40E7-B532-60B453A2FE6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0:31.928" v="308"/>
          <ac:spMkLst>
            <pc:docMk/>
            <pc:sldMk cId="1542843655" sldId="261"/>
            <ac:spMk id="7" creationId="{14AE7447-E8F8-4A0F-9E3D-94842BFF886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6:10.781" v="177"/>
          <ac:spMkLst>
            <pc:docMk/>
            <pc:sldMk cId="1542843655" sldId="261"/>
            <ac:spMk id="9" creationId="{7049A7D3-684C-4C59-A4B6-7B308A6AD34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0:31.928" v="308"/>
          <ac:spMkLst>
            <pc:docMk/>
            <pc:sldMk cId="1542843655" sldId="261"/>
            <ac:spMk id="10" creationId="{ACFC9F99-71D6-4DF9-B2C0-482CA48027EF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6:10.781" v="177"/>
          <ac:spMkLst>
            <pc:docMk/>
            <pc:sldMk cId="1542843655" sldId="261"/>
            <ac:spMk id="11" creationId="{D7B1087B-C592-40E7-B532-60B453A2FE6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0:31.928" v="308"/>
          <ac:spMkLst>
            <pc:docMk/>
            <pc:sldMk cId="1542843655" sldId="261"/>
            <ac:spMk id="12" creationId="{ECBE5340-BE73-4DAB-AFDF-C881F20362C4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6:10.781" v="177"/>
          <ac:spMkLst>
            <pc:docMk/>
            <pc:sldMk cId="1542843655" sldId="261"/>
            <ac:spMk id="13" creationId="{14AE7447-E8F8-4A0F-9E3D-94842BFF886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0:31.928" v="308"/>
          <ac:spMkLst>
            <pc:docMk/>
            <pc:sldMk cId="1542843655" sldId="261"/>
            <ac:spMk id="14" creationId="{5720947B-77B2-42A1-9A56-15C4986CC7F0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6:10.781" v="177"/>
          <ac:spMkLst>
            <pc:docMk/>
            <pc:sldMk cId="1542843655" sldId="261"/>
            <ac:spMk id="19" creationId="{80E61E04-3F7C-42DE-ABE7-D3F7E349C2EF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6:10.781" v="177"/>
          <ac:spMkLst>
            <pc:docMk/>
            <pc:sldMk cId="1542843655" sldId="261"/>
            <ac:spMk id="21" creationId="{2B036F7E-6C8A-4549-99EF-9958C587C8B7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0:31.928" v="308"/>
          <ac:spMkLst>
            <pc:docMk/>
            <pc:sldMk cId="1542843655" sldId="261"/>
            <ac:spMk id="25" creationId="{2EA837CD-9522-4466-A676-886EADB5CD65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0:31.928" v="308"/>
          <ac:spMkLst>
            <pc:docMk/>
            <pc:sldMk cId="1542843655" sldId="261"/>
            <ac:spMk id="31" creationId="{436BC73A-B72C-4630-9867-1F19BE9A5E90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23:13.838" v="1041"/>
          <ac:spMkLst>
            <pc:docMk/>
            <pc:sldMk cId="1542843655" sldId="261"/>
            <ac:spMk id="36" creationId="{7049A7D3-684C-4C59-A4B6-7B308A6AD34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23:13.838" v="1041"/>
          <ac:spMkLst>
            <pc:docMk/>
            <pc:sldMk cId="1542843655" sldId="261"/>
            <ac:spMk id="38" creationId="{D7B1087B-C592-40E7-B532-60B453A2FE6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23:13.838" v="1041"/>
          <ac:spMkLst>
            <pc:docMk/>
            <pc:sldMk cId="1542843655" sldId="261"/>
            <ac:spMk id="40" creationId="{14AE7447-E8F8-4A0F-9E3D-94842BFF886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23:13.838" v="1041"/>
          <ac:spMkLst>
            <pc:docMk/>
            <pc:sldMk cId="1542843655" sldId="261"/>
            <ac:spMk id="46" creationId="{2A0E4E09-FC02-4ADC-951A-3FFA90B6FE39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23:13.838" v="1041"/>
          <ac:spMkLst>
            <pc:docMk/>
            <pc:sldMk cId="1542843655" sldId="261"/>
            <ac:spMk id="48" creationId="{14A1598B-1957-47CF-AAF4-F7A36DA0E7CB}"/>
          </ac:spMkLst>
        </pc:spChg>
        <pc:spChg chg="add">
          <ac:chgData name="Monika Lipa" userId="S::monlipa32@edu.lublin.eu::4d51be26-358a-4ac9-94cf-6aac0ad3dbfd" providerId="AD" clId="Web-{38353395-922A-D9EF-EE42-02BF74DCB221}" dt="2020-11-13T19:23:13.838" v="1041"/>
          <ac:spMkLst>
            <pc:docMk/>
            <pc:sldMk cId="1542843655" sldId="261"/>
            <ac:spMk id="53" creationId="{7049A7D3-684C-4C59-A4B6-7B308A6AD34D}"/>
          </ac:spMkLst>
        </pc:spChg>
        <pc:spChg chg="add">
          <ac:chgData name="Monika Lipa" userId="S::monlipa32@edu.lublin.eu::4d51be26-358a-4ac9-94cf-6aac0ad3dbfd" providerId="AD" clId="Web-{38353395-922A-D9EF-EE42-02BF74DCB221}" dt="2020-11-13T19:23:13.838" v="1041"/>
          <ac:spMkLst>
            <pc:docMk/>
            <pc:sldMk cId="1542843655" sldId="261"/>
            <ac:spMk id="55" creationId="{D7B1087B-C592-40E7-B532-60B453A2FE6A}"/>
          </ac:spMkLst>
        </pc:spChg>
        <pc:spChg chg="add">
          <ac:chgData name="Monika Lipa" userId="S::monlipa32@edu.lublin.eu::4d51be26-358a-4ac9-94cf-6aac0ad3dbfd" providerId="AD" clId="Web-{38353395-922A-D9EF-EE42-02BF74DCB221}" dt="2020-11-13T19:23:13.838" v="1041"/>
          <ac:spMkLst>
            <pc:docMk/>
            <pc:sldMk cId="1542843655" sldId="261"/>
            <ac:spMk id="57" creationId="{14AE7447-E8F8-4A0F-9E3D-94842BFF886E}"/>
          </ac:spMkLst>
        </pc:spChg>
        <pc:spChg chg="add">
          <ac:chgData name="Monika Lipa" userId="S::monlipa32@edu.lublin.eu::4d51be26-358a-4ac9-94cf-6aac0ad3dbfd" providerId="AD" clId="Web-{38353395-922A-D9EF-EE42-02BF74DCB221}" dt="2020-11-13T19:23:13.838" v="1041"/>
          <ac:spMkLst>
            <pc:docMk/>
            <pc:sldMk cId="1542843655" sldId="261"/>
            <ac:spMk id="63" creationId="{80E61E04-3F7C-42DE-ABE7-D3F7E349C2EF}"/>
          </ac:spMkLst>
        </pc:spChg>
        <pc:spChg chg="add">
          <ac:chgData name="Monika Lipa" userId="S::monlipa32@edu.lublin.eu::4d51be26-358a-4ac9-94cf-6aac0ad3dbfd" providerId="AD" clId="Web-{38353395-922A-D9EF-EE42-02BF74DCB221}" dt="2020-11-13T19:23:13.838" v="1041"/>
          <ac:spMkLst>
            <pc:docMk/>
            <pc:sldMk cId="1542843655" sldId="261"/>
            <ac:spMk id="65" creationId="{2B036F7E-6C8A-4549-99EF-9958C587C8B7}"/>
          </ac:spMkLst>
        </pc:spChg>
        <pc:grpChg chg="add del">
          <ac:chgData name="Monika Lipa" userId="S::monlipa32@edu.lublin.eu::4d51be26-358a-4ac9-94cf-6aac0ad3dbfd" providerId="AD" clId="Web-{38353395-922A-D9EF-EE42-02BF74DCB221}" dt="2020-11-13T19:00:31.928" v="308"/>
          <ac:grpSpMkLst>
            <pc:docMk/>
            <pc:sldMk cId="1542843655" sldId="261"/>
            <ac:grpSpMk id="8" creationId="{85981F80-69EE-4E2B-82A8-47FDFD7720AC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8:56:10.781" v="177"/>
          <ac:grpSpMkLst>
            <pc:docMk/>
            <pc:sldMk cId="1542843655" sldId="261"/>
            <ac:grpSpMk id="15" creationId="{85981F80-69EE-4E2B-82A8-47FDFD7720AC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8:56:10.781" v="177"/>
          <ac:grpSpMkLst>
            <pc:docMk/>
            <pc:sldMk cId="1542843655" sldId="261"/>
            <ac:grpSpMk id="23" creationId="{75EE15D0-BDD3-4CA6-B5DC-159D83FA6BC4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9:00:31.928" v="308"/>
          <ac:grpSpMkLst>
            <pc:docMk/>
            <pc:sldMk cId="1542843655" sldId="261"/>
            <ac:grpSpMk id="27" creationId="{AE57180A-3011-4004-ABDD-E768CFCE459C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9:23:13.838" v="1041"/>
          <ac:grpSpMkLst>
            <pc:docMk/>
            <pc:sldMk cId="1542843655" sldId="261"/>
            <ac:grpSpMk id="42" creationId="{85981F80-69EE-4E2B-82A8-47FDFD7720AC}"/>
          </ac:grpSpMkLst>
        </pc:grpChg>
        <pc:grpChg chg="add">
          <ac:chgData name="Monika Lipa" userId="S::monlipa32@edu.lublin.eu::4d51be26-358a-4ac9-94cf-6aac0ad3dbfd" providerId="AD" clId="Web-{38353395-922A-D9EF-EE42-02BF74DCB221}" dt="2020-11-13T19:23:13.838" v="1041"/>
          <ac:grpSpMkLst>
            <pc:docMk/>
            <pc:sldMk cId="1542843655" sldId="261"/>
            <ac:grpSpMk id="59" creationId="{85981F80-69EE-4E2B-82A8-47FDFD7720AC}"/>
          </ac:grpSpMkLst>
        </pc:grpChg>
        <pc:grpChg chg="add">
          <ac:chgData name="Monika Lipa" userId="S::monlipa32@edu.lublin.eu::4d51be26-358a-4ac9-94cf-6aac0ad3dbfd" providerId="AD" clId="Web-{38353395-922A-D9EF-EE42-02BF74DCB221}" dt="2020-11-13T19:23:13.838" v="1041"/>
          <ac:grpSpMkLst>
            <pc:docMk/>
            <pc:sldMk cId="1542843655" sldId="261"/>
            <ac:grpSpMk id="67" creationId="{75EE15D0-BDD3-4CA6-B5DC-159D83FA6BC4}"/>
          </ac:grpSpMkLst>
        </pc:grpChg>
        <pc:picChg chg="add del">
          <ac:chgData name="Monika Lipa" userId="S::monlipa32@edu.lublin.eu::4d51be26-358a-4ac9-94cf-6aac0ad3dbfd" providerId="AD" clId="Web-{38353395-922A-D9EF-EE42-02BF74DCB221}" dt="2020-11-13T18:56:10.781" v="177"/>
          <ac:picMkLst>
            <pc:docMk/>
            <pc:sldMk cId="1542843655" sldId="261"/>
            <ac:picMk id="6" creationId="{2884757A-3C25-4060-9660-01E0051D6FDA}"/>
          </ac:picMkLst>
        </pc:picChg>
        <pc:picChg chg="add mod">
          <ac:chgData name="Monika Lipa" userId="S::monlipa32@edu.lublin.eu::4d51be26-358a-4ac9-94cf-6aac0ad3dbfd" providerId="AD" clId="Web-{38353395-922A-D9EF-EE42-02BF74DCB221}" dt="2020-11-13T19:23:13.838" v="1041"/>
          <ac:picMkLst>
            <pc:docMk/>
            <pc:sldMk cId="1542843655" sldId="261"/>
            <ac:picMk id="18" creationId="{1A3F4102-CCC1-4E29-9BE2-255739D2ECC1}"/>
          </ac:picMkLst>
        </pc:picChg>
      </pc:sldChg>
      <pc:sldChg chg="addSp delSp modSp new mod modTransition setBg setClrOvrMap">
        <pc:chgData name="Monika Lipa" userId="S::monlipa32@edu.lublin.eu::4d51be26-358a-4ac9-94cf-6aac0ad3dbfd" providerId="AD" clId="Web-{38353395-922A-D9EF-EE42-02BF74DCB221}" dt="2020-11-13T19:43:13.012" v="1068" actId="20577"/>
        <pc:sldMkLst>
          <pc:docMk/>
          <pc:sldMk cId="3788872329" sldId="262"/>
        </pc:sldMkLst>
        <pc:spChg chg="mod">
          <ac:chgData name="Monika Lipa" userId="S::monlipa32@edu.lublin.eu::4d51be26-358a-4ac9-94cf-6aac0ad3dbfd" providerId="AD" clId="Web-{38353395-922A-D9EF-EE42-02BF74DCB221}" dt="2020-11-13T19:43:13.012" v="1068" actId="20577"/>
          <ac:spMkLst>
            <pc:docMk/>
            <pc:sldMk cId="3788872329" sldId="262"/>
            <ac:spMk id="2" creationId="{FC2223B6-F693-49FE-941F-127A8EC77891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8:22.564" v="813"/>
          <ac:spMkLst>
            <pc:docMk/>
            <pc:sldMk cId="3788872329" sldId="262"/>
            <ac:spMk id="4" creationId="{7049A7D3-684C-4C59-A4B6-7B308A6AD34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8:22.564" v="813"/>
          <ac:spMkLst>
            <pc:docMk/>
            <pc:sldMk cId="3788872329" sldId="262"/>
            <ac:spMk id="5" creationId="{D7B1087B-C592-40E7-B532-60B453A2FE6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8:22.564" v="813"/>
          <ac:spMkLst>
            <pc:docMk/>
            <pc:sldMk cId="3788872329" sldId="262"/>
            <ac:spMk id="7" creationId="{14AE7447-E8F8-4A0F-9E3D-94842BFF886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8:58.519" v="254"/>
          <ac:spMkLst>
            <pc:docMk/>
            <pc:sldMk cId="3788872329" sldId="262"/>
            <ac:spMk id="9" creationId="{7049A7D3-684C-4C59-A4B6-7B308A6AD34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8:22.564" v="813"/>
          <ac:spMkLst>
            <pc:docMk/>
            <pc:sldMk cId="3788872329" sldId="262"/>
            <ac:spMk id="10" creationId="{2A0E4E09-FC02-4ADC-951A-3FFA90B6FE39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8:58.519" v="254"/>
          <ac:spMkLst>
            <pc:docMk/>
            <pc:sldMk cId="3788872329" sldId="262"/>
            <ac:spMk id="11" creationId="{D7B1087B-C592-40E7-B532-60B453A2FE6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8:22.564" v="813"/>
          <ac:spMkLst>
            <pc:docMk/>
            <pc:sldMk cId="3788872329" sldId="262"/>
            <ac:spMk id="12" creationId="{14A1598B-1957-47CF-AAF4-F7A36DA0E7CB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8:58.519" v="254"/>
          <ac:spMkLst>
            <pc:docMk/>
            <pc:sldMk cId="3788872329" sldId="262"/>
            <ac:spMk id="13" creationId="{14AE7447-E8F8-4A0F-9E3D-94842BFF886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8:58.519" v="254"/>
          <ac:spMkLst>
            <pc:docMk/>
            <pc:sldMk cId="3788872329" sldId="262"/>
            <ac:spMk id="19" creationId="{EDF3BDB2-0586-430E-811A-74BAFDEE663D}"/>
          </ac:spMkLst>
        </pc:spChg>
        <pc:spChg chg="add">
          <ac:chgData name="Monika Lipa" userId="S::monlipa32@edu.lublin.eu::4d51be26-358a-4ac9-94cf-6aac0ad3dbfd" providerId="AD" clId="Web-{38353395-922A-D9EF-EE42-02BF74DCB221}" dt="2020-11-13T19:08:22.564" v="813"/>
          <ac:spMkLst>
            <pc:docMk/>
            <pc:sldMk cId="3788872329" sldId="262"/>
            <ac:spMk id="20" creationId="{7049A7D3-684C-4C59-A4B6-7B308A6AD34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8:58.519" v="254"/>
          <ac:spMkLst>
            <pc:docMk/>
            <pc:sldMk cId="3788872329" sldId="262"/>
            <ac:spMk id="21" creationId="{821E305B-0351-4E03-8C1B-F23D3A346E81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8:22.392" v="812"/>
          <ac:spMkLst>
            <pc:docMk/>
            <pc:sldMk cId="3788872329" sldId="262"/>
            <ac:spMk id="22" creationId="{7049A7D3-684C-4C59-A4B6-7B308A6AD34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8:58.519" v="254"/>
          <ac:spMkLst>
            <pc:docMk/>
            <pc:sldMk cId="3788872329" sldId="262"/>
            <ac:spMk id="23" creationId="{3C848660-F9C2-4F86-A218-6AE0FB4CCC5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8:22.392" v="812"/>
          <ac:spMkLst>
            <pc:docMk/>
            <pc:sldMk cId="3788872329" sldId="262"/>
            <ac:spMk id="24" creationId="{D7B1087B-C592-40E7-B532-60B453A2FE6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8:58:58.519" v="254"/>
          <ac:spMkLst>
            <pc:docMk/>
            <pc:sldMk cId="3788872329" sldId="262"/>
            <ac:spMk id="25" creationId="{5CABD882-B7CE-4433-B509-99205DB70549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8:22.392" v="812"/>
          <ac:spMkLst>
            <pc:docMk/>
            <pc:sldMk cId="3788872329" sldId="262"/>
            <ac:spMk id="26" creationId="{14AE7447-E8F8-4A0F-9E3D-94842BFF886E}"/>
          </ac:spMkLst>
        </pc:spChg>
        <pc:spChg chg="add">
          <ac:chgData name="Monika Lipa" userId="S::monlipa32@edu.lublin.eu::4d51be26-358a-4ac9-94cf-6aac0ad3dbfd" providerId="AD" clId="Web-{38353395-922A-D9EF-EE42-02BF74DCB221}" dt="2020-11-13T19:08:22.564" v="813"/>
          <ac:spMkLst>
            <pc:docMk/>
            <pc:sldMk cId="3788872329" sldId="262"/>
            <ac:spMk id="31" creationId="{D7B1087B-C592-40E7-B532-60B453A2FE6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8:22.392" v="812"/>
          <ac:spMkLst>
            <pc:docMk/>
            <pc:sldMk cId="3788872329" sldId="262"/>
            <ac:spMk id="32" creationId="{2A0E4E09-FC02-4ADC-951A-3FFA90B6FE39}"/>
          </ac:spMkLst>
        </pc:spChg>
        <pc:spChg chg="add">
          <ac:chgData name="Monika Lipa" userId="S::monlipa32@edu.lublin.eu::4d51be26-358a-4ac9-94cf-6aac0ad3dbfd" providerId="AD" clId="Web-{38353395-922A-D9EF-EE42-02BF74DCB221}" dt="2020-11-13T19:08:22.564" v="813"/>
          <ac:spMkLst>
            <pc:docMk/>
            <pc:sldMk cId="3788872329" sldId="262"/>
            <ac:spMk id="33" creationId="{14AE7447-E8F8-4A0F-9E3D-94842BFF886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08:22.392" v="812"/>
          <ac:spMkLst>
            <pc:docMk/>
            <pc:sldMk cId="3788872329" sldId="262"/>
            <ac:spMk id="34" creationId="{14A1598B-1957-47CF-AAF4-F7A36DA0E7CB}"/>
          </ac:spMkLst>
        </pc:spChg>
        <pc:spChg chg="add">
          <ac:chgData name="Monika Lipa" userId="S::monlipa32@edu.lublin.eu::4d51be26-358a-4ac9-94cf-6aac0ad3dbfd" providerId="AD" clId="Web-{38353395-922A-D9EF-EE42-02BF74DCB221}" dt="2020-11-13T19:08:22.564" v="813"/>
          <ac:spMkLst>
            <pc:docMk/>
            <pc:sldMk cId="3788872329" sldId="262"/>
            <ac:spMk id="36" creationId="{2A0E4E09-FC02-4ADC-951A-3FFA90B6FE39}"/>
          </ac:spMkLst>
        </pc:spChg>
        <pc:spChg chg="add">
          <ac:chgData name="Monika Lipa" userId="S::monlipa32@edu.lublin.eu::4d51be26-358a-4ac9-94cf-6aac0ad3dbfd" providerId="AD" clId="Web-{38353395-922A-D9EF-EE42-02BF74DCB221}" dt="2020-11-13T19:08:22.564" v="813"/>
          <ac:spMkLst>
            <pc:docMk/>
            <pc:sldMk cId="3788872329" sldId="262"/>
            <ac:spMk id="37" creationId="{14A1598B-1957-47CF-AAF4-F7A36DA0E7CB}"/>
          </ac:spMkLst>
        </pc:spChg>
        <pc:grpChg chg="add del">
          <ac:chgData name="Monika Lipa" userId="S::monlipa32@edu.lublin.eu::4d51be26-358a-4ac9-94cf-6aac0ad3dbfd" providerId="AD" clId="Web-{38353395-922A-D9EF-EE42-02BF74DCB221}" dt="2020-11-13T19:08:22.564" v="813"/>
          <ac:grpSpMkLst>
            <pc:docMk/>
            <pc:sldMk cId="3788872329" sldId="262"/>
            <ac:grpSpMk id="8" creationId="{85981F80-69EE-4E2B-82A8-47FDFD7720AC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8:58:58.519" v="254"/>
          <ac:grpSpMkLst>
            <pc:docMk/>
            <pc:sldMk cId="3788872329" sldId="262"/>
            <ac:grpSpMk id="15" creationId="{85981F80-69EE-4E2B-82A8-47FDFD7720AC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8:58:58.519" v="254"/>
          <ac:grpSpMkLst>
            <pc:docMk/>
            <pc:sldMk cId="3788872329" sldId="262"/>
            <ac:grpSpMk id="27" creationId="{49F6A645-6137-4F43-8E88-D91CC337D5B7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9:08:22.392" v="812"/>
          <ac:grpSpMkLst>
            <pc:docMk/>
            <pc:sldMk cId="3788872329" sldId="262"/>
            <ac:grpSpMk id="28" creationId="{85981F80-69EE-4E2B-82A8-47FDFD7720AC}"/>
          </ac:grpSpMkLst>
        </pc:grpChg>
        <pc:grpChg chg="add">
          <ac:chgData name="Monika Lipa" userId="S::monlipa32@edu.lublin.eu::4d51be26-358a-4ac9-94cf-6aac0ad3dbfd" providerId="AD" clId="Web-{38353395-922A-D9EF-EE42-02BF74DCB221}" dt="2020-11-13T19:08:22.564" v="813"/>
          <ac:grpSpMkLst>
            <pc:docMk/>
            <pc:sldMk cId="3788872329" sldId="262"/>
            <ac:grpSpMk id="35" creationId="{85981F80-69EE-4E2B-82A8-47FDFD7720AC}"/>
          </ac:grpSpMkLst>
        </pc:grpChg>
        <pc:picChg chg="add del">
          <ac:chgData name="Monika Lipa" userId="S::monlipa32@edu.lublin.eu::4d51be26-358a-4ac9-94cf-6aac0ad3dbfd" providerId="AD" clId="Web-{38353395-922A-D9EF-EE42-02BF74DCB221}" dt="2020-11-13T18:58:58.519" v="254"/>
          <ac:picMkLst>
            <pc:docMk/>
            <pc:sldMk cId="3788872329" sldId="262"/>
            <ac:picMk id="6" creationId="{50D5FF4C-400B-4E28-9A87-23AD5F331352}"/>
          </ac:picMkLst>
        </pc:picChg>
        <pc:picChg chg="add mod">
          <ac:chgData name="Monika Lipa" userId="S::monlipa32@edu.lublin.eu::4d51be26-358a-4ac9-94cf-6aac0ad3dbfd" providerId="AD" clId="Web-{38353395-922A-D9EF-EE42-02BF74DCB221}" dt="2020-11-13T19:08:22.392" v="812"/>
          <ac:picMkLst>
            <pc:docMk/>
            <pc:sldMk cId="3788872329" sldId="262"/>
            <ac:picMk id="14" creationId="{DE0A5EAB-46F8-435C-95A7-E684F2B52DBB}"/>
          </ac:picMkLst>
        </pc:picChg>
      </pc:sldChg>
      <pc:sldChg chg="new del">
        <pc:chgData name="Monika Lipa" userId="S::monlipa32@edu.lublin.eu::4d51be26-358a-4ac9-94cf-6aac0ad3dbfd" providerId="AD" clId="Web-{38353395-922A-D9EF-EE42-02BF74DCB221}" dt="2020-11-13T19:23:04.398" v="1040"/>
        <pc:sldMkLst>
          <pc:docMk/>
          <pc:sldMk cId="3633530445" sldId="263"/>
        </pc:sldMkLst>
      </pc:sldChg>
      <pc:sldChg chg="addSp delSp modSp new mod modTransition setBg setClrOvrMap">
        <pc:chgData name="Monika Lipa" userId="S::monlipa32@edu.lublin.eu::4d51be26-358a-4ac9-94cf-6aac0ad3dbfd" providerId="AD" clId="Web-{38353395-922A-D9EF-EE42-02BF74DCB221}" dt="2020-11-13T19:24:19.855" v="1050"/>
        <pc:sldMkLst>
          <pc:docMk/>
          <pc:sldMk cId="3494538534" sldId="264"/>
        </pc:sldMkLst>
        <pc:spChg chg="mod">
          <ac:chgData name="Monika Lipa" userId="S::monlipa32@edu.lublin.eu::4d51be26-358a-4ac9-94cf-6aac0ad3dbfd" providerId="AD" clId="Web-{38353395-922A-D9EF-EE42-02BF74DCB221}" dt="2020-11-13T19:15:59.810" v="983" actId="1076"/>
          <ac:spMkLst>
            <pc:docMk/>
            <pc:sldMk cId="3494538534" sldId="264"/>
            <ac:spMk id="2" creationId="{B6E94629-4027-4D32-97C2-2F02B4DC7D35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0:35.896" v="830"/>
          <ac:spMkLst>
            <pc:docMk/>
            <pc:sldMk cId="3494538534" sldId="264"/>
            <ac:spMk id="9" creationId="{7049A7D3-684C-4C59-A4B6-7B308A6AD34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0:35.896" v="830"/>
          <ac:spMkLst>
            <pc:docMk/>
            <pc:sldMk cId="3494538534" sldId="264"/>
            <ac:spMk id="11" creationId="{D7B1087B-C592-40E7-B532-60B453A2FE6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0:35.896" v="830"/>
          <ac:spMkLst>
            <pc:docMk/>
            <pc:sldMk cId="3494538534" sldId="264"/>
            <ac:spMk id="13" creationId="{14AE7447-E8F8-4A0F-9E3D-94842BFF886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0:35.896" v="830"/>
          <ac:spMkLst>
            <pc:docMk/>
            <pc:sldMk cId="3494538534" sldId="264"/>
            <ac:spMk id="19" creationId="{B558F58E-93BA-44A3-BCDA-585AFF2E4F3F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0:35.896" v="830"/>
          <ac:spMkLst>
            <pc:docMk/>
            <pc:sldMk cId="3494538534" sldId="264"/>
            <ac:spMk id="21" creationId="{34DBF680-FBD0-4394-A076-AD549E2DB406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0:35.896" v="830"/>
          <ac:spMkLst>
            <pc:docMk/>
            <pc:sldMk cId="3494538534" sldId="264"/>
            <ac:spMk id="23" creationId="{34B67542-0D25-46E7-A3B7-1FE5B7DB6D2F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5:32.231" v="977"/>
          <ac:spMkLst>
            <pc:docMk/>
            <pc:sldMk cId="3494538534" sldId="264"/>
            <ac:spMk id="28" creationId="{7049A7D3-684C-4C59-A4B6-7B308A6AD34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5:32.231" v="977"/>
          <ac:spMkLst>
            <pc:docMk/>
            <pc:sldMk cId="3494538534" sldId="264"/>
            <ac:spMk id="30" creationId="{D7B1087B-C592-40E7-B532-60B453A2FE6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5:32.231" v="977"/>
          <ac:spMkLst>
            <pc:docMk/>
            <pc:sldMk cId="3494538534" sldId="264"/>
            <ac:spMk id="32" creationId="{14AE7447-E8F8-4A0F-9E3D-94842BFF886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5:32.231" v="977"/>
          <ac:spMkLst>
            <pc:docMk/>
            <pc:sldMk cId="3494538534" sldId="264"/>
            <ac:spMk id="38" creationId="{2A0E4E09-FC02-4ADC-951A-3FFA90B6FE39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5:32.231" v="977"/>
          <ac:spMkLst>
            <pc:docMk/>
            <pc:sldMk cId="3494538534" sldId="264"/>
            <ac:spMk id="40" creationId="{14A1598B-1957-47CF-AAF4-F7A36DA0E7CB}"/>
          </ac:spMkLst>
        </pc:spChg>
        <pc:spChg chg="add">
          <ac:chgData name="Monika Lipa" userId="S::monlipa32@edu.lublin.eu::4d51be26-358a-4ac9-94cf-6aac0ad3dbfd" providerId="AD" clId="Web-{38353395-922A-D9EF-EE42-02BF74DCB221}" dt="2020-11-13T19:15:32.231" v="977"/>
          <ac:spMkLst>
            <pc:docMk/>
            <pc:sldMk cId="3494538534" sldId="264"/>
            <ac:spMk id="45" creationId="{7049A7D3-684C-4C59-A4B6-7B308A6AD34D}"/>
          </ac:spMkLst>
        </pc:spChg>
        <pc:spChg chg="add">
          <ac:chgData name="Monika Lipa" userId="S::monlipa32@edu.lublin.eu::4d51be26-358a-4ac9-94cf-6aac0ad3dbfd" providerId="AD" clId="Web-{38353395-922A-D9EF-EE42-02BF74DCB221}" dt="2020-11-13T19:15:32.231" v="977"/>
          <ac:spMkLst>
            <pc:docMk/>
            <pc:sldMk cId="3494538534" sldId="264"/>
            <ac:spMk id="47" creationId="{D7B1087B-C592-40E7-B532-60B453A2FE6A}"/>
          </ac:spMkLst>
        </pc:spChg>
        <pc:spChg chg="add">
          <ac:chgData name="Monika Lipa" userId="S::monlipa32@edu.lublin.eu::4d51be26-358a-4ac9-94cf-6aac0ad3dbfd" providerId="AD" clId="Web-{38353395-922A-D9EF-EE42-02BF74DCB221}" dt="2020-11-13T19:15:32.231" v="977"/>
          <ac:spMkLst>
            <pc:docMk/>
            <pc:sldMk cId="3494538534" sldId="264"/>
            <ac:spMk id="49" creationId="{14AE7447-E8F8-4A0F-9E3D-94842BFF886E}"/>
          </ac:spMkLst>
        </pc:spChg>
        <pc:spChg chg="add">
          <ac:chgData name="Monika Lipa" userId="S::monlipa32@edu.lublin.eu::4d51be26-358a-4ac9-94cf-6aac0ad3dbfd" providerId="AD" clId="Web-{38353395-922A-D9EF-EE42-02BF74DCB221}" dt="2020-11-13T19:15:32.231" v="977"/>
          <ac:spMkLst>
            <pc:docMk/>
            <pc:sldMk cId="3494538534" sldId="264"/>
            <ac:spMk id="55" creationId="{2A0E4E09-FC02-4ADC-951A-3FFA90B6FE39}"/>
          </ac:spMkLst>
        </pc:spChg>
        <pc:spChg chg="add">
          <ac:chgData name="Monika Lipa" userId="S::monlipa32@edu.lublin.eu::4d51be26-358a-4ac9-94cf-6aac0ad3dbfd" providerId="AD" clId="Web-{38353395-922A-D9EF-EE42-02BF74DCB221}" dt="2020-11-13T19:15:32.231" v="977"/>
          <ac:spMkLst>
            <pc:docMk/>
            <pc:sldMk cId="3494538534" sldId="264"/>
            <ac:spMk id="57" creationId="{14A1598B-1957-47CF-AAF4-F7A36DA0E7CB}"/>
          </ac:spMkLst>
        </pc:spChg>
        <pc:grpChg chg="add del">
          <ac:chgData name="Monika Lipa" userId="S::monlipa32@edu.lublin.eu::4d51be26-358a-4ac9-94cf-6aac0ad3dbfd" providerId="AD" clId="Web-{38353395-922A-D9EF-EE42-02BF74DCB221}" dt="2020-11-13T19:10:35.896" v="830"/>
          <ac:grpSpMkLst>
            <pc:docMk/>
            <pc:sldMk cId="3494538534" sldId="264"/>
            <ac:grpSpMk id="15" creationId="{85981F80-69EE-4E2B-82A8-47FDFD7720AC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9:15:32.231" v="977"/>
          <ac:grpSpMkLst>
            <pc:docMk/>
            <pc:sldMk cId="3494538534" sldId="264"/>
            <ac:grpSpMk id="34" creationId="{85981F80-69EE-4E2B-82A8-47FDFD7720AC}"/>
          </ac:grpSpMkLst>
        </pc:grpChg>
        <pc:grpChg chg="add">
          <ac:chgData name="Monika Lipa" userId="S::monlipa32@edu.lublin.eu::4d51be26-358a-4ac9-94cf-6aac0ad3dbfd" providerId="AD" clId="Web-{38353395-922A-D9EF-EE42-02BF74DCB221}" dt="2020-11-13T19:15:32.231" v="977"/>
          <ac:grpSpMkLst>
            <pc:docMk/>
            <pc:sldMk cId="3494538534" sldId="264"/>
            <ac:grpSpMk id="51" creationId="{85981F80-69EE-4E2B-82A8-47FDFD7720AC}"/>
          </ac:grpSpMkLst>
        </pc:grpChg>
        <pc:picChg chg="add mod">
          <ac:chgData name="Monika Lipa" userId="S::monlipa32@edu.lublin.eu::4d51be26-358a-4ac9-94cf-6aac0ad3dbfd" providerId="AD" clId="Web-{38353395-922A-D9EF-EE42-02BF74DCB221}" dt="2020-11-13T19:15:32.231" v="977"/>
          <ac:picMkLst>
            <pc:docMk/>
            <pc:sldMk cId="3494538534" sldId="264"/>
            <ac:picMk id="6" creationId="{B60EF3C1-69C8-4BB6-9929-DA2037D35581}"/>
          </ac:picMkLst>
        </pc:picChg>
      </pc:sldChg>
      <pc:sldChg chg="addSp delSp modSp add mod replId modTransition setBg">
        <pc:chgData name="Monika Lipa" userId="S::monlipa32@edu.lublin.eu::4d51be26-358a-4ac9-94cf-6aac0ad3dbfd" providerId="AD" clId="Web-{38353395-922A-D9EF-EE42-02BF74DCB221}" dt="2020-11-13T19:24:29.043" v="1051"/>
        <pc:sldMkLst>
          <pc:docMk/>
          <pc:sldMk cId="3123384087" sldId="265"/>
        </pc:sldMkLst>
        <pc:spChg chg="mod">
          <ac:chgData name="Monika Lipa" userId="S::monlipa32@edu.lublin.eu::4d51be26-358a-4ac9-94cf-6aac0ad3dbfd" providerId="AD" clId="Web-{38353395-922A-D9EF-EE42-02BF74DCB221}" dt="2020-11-13T19:15:17.668" v="974" actId="20577"/>
          <ac:spMkLst>
            <pc:docMk/>
            <pc:sldMk cId="3123384087" sldId="265"/>
            <ac:spMk id="2" creationId="{B6E94629-4027-4D32-97C2-2F02B4DC7D35}"/>
          </ac:spMkLst>
        </pc:spChg>
        <pc:spChg chg="add">
          <ac:chgData name="Monika Lipa" userId="S::monlipa32@edu.lublin.eu::4d51be26-358a-4ac9-94cf-6aac0ad3dbfd" providerId="AD" clId="Web-{38353395-922A-D9EF-EE42-02BF74DCB221}" dt="2020-11-13T19:13:47.697" v="892"/>
          <ac:spMkLst>
            <pc:docMk/>
            <pc:sldMk cId="3123384087" sldId="265"/>
            <ac:spMk id="4" creationId="{7049A7D3-684C-4C59-A4B6-7B308A6AD34D}"/>
          </ac:spMkLst>
        </pc:spChg>
        <pc:spChg chg="add">
          <ac:chgData name="Monika Lipa" userId="S::monlipa32@edu.lublin.eu::4d51be26-358a-4ac9-94cf-6aac0ad3dbfd" providerId="AD" clId="Web-{38353395-922A-D9EF-EE42-02BF74DCB221}" dt="2020-11-13T19:13:47.697" v="892"/>
          <ac:spMkLst>
            <pc:docMk/>
            <pc:sldMk cId="3123384087" sldId="265"/>
            <ac:spMk id="5" creationId="{D7B1087B-C592-40E7-B532-60B453A2FE6A}"/>
          </ac:spMkLst>
        </pc:spChg>
        <pc:spChg chg="add">
          <ac:chgData name="Monika Lipa" userId="S::monlipa32@edu.lublin.eu::4d51be26-358a-4ac9-94cf-6aac0ad3dbfd" providerId="AD" clId="Web-{38353395-922A-D9EF-EE42-02BF74DCB221}" dt="2020-11-13T19:13:47.697" v="892"/>
          <ac:spMkLst>
            <pc:docMk/>
            <pc:sldMk cId="3123384087" sldId="265"/>
            <ac:spMk id="7" creationId="{14AE7447-E8F8-4A0F-9E3D-94842BFF886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3:47.603" v="891"/>
          <ac:spMkLst>
            <pc:docMk/>
            <pc:sldMk cId="3123384087" sldId="265"/>
            <ac:spMk id="9" creationId="{7049A7D3-684C-4C59-A4B6-7B308A6AD34D}"/>
          </ac:spMkLst>
        </pc:spChg>
        <pc:spChg chg="add">
          <ac:chgData name="Monika Lipa" userId="S::monlipa32@edu.lublin.eu::4d51be26-358a-4ac9-94cf-6aac0ad3dbfd" providerId="AD" clId="Web-{38353395-922A-D9EF-EE42-02BF74DCB221}" dt="2020-11-13T19:13:47.697" v="892"/>
          <ac:spMkLst>
            <pc:docMk/>
            <pc:sldMk cId="3123384087" sldId="265"/>
            <ac:spMk id="10" creationId="{FF0965A7-524A-44F1-B044-48411EA4FD85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3:47.603" v="891"/>
          <ac:spMkLst>
            <pc:docMk/>
            <pc:sldMk cId="3123384087" sldId="265"/>
            <ac:spMk id="11" creationId="{D7B1087B-C592-40E7-B532-60B453A2FE6A}"/>
          </ac:spMkLst>
        </pc:spChg>
        <pc:spChg chg="add">
          <ac:chgData name="Monika Lipa" userId="S::monlipa32@edu.lublin.eu::4d51be26-358a-4ac9-94cf-6aac0ad3dbfd" providerId="AD" clId="Web-{38353395-922A-D9EF-EE42-02BF74DCB221}" dt="2020-11-13T19:13:47.697" v="892"/>
          <ac:spMkLst>
            <pc:docMk/>
            <pc:sldMk cId="3123384087" sldId="265"/>
            <ac:spMk id="12" creationId="{58EE5433-7B78-4432-965F-8790C3F425B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3:47.603" v="891"/>
          <ac:spMkLst>
            <pc:docMk/>
            <pc:sldMk cId="3123384087" sldId="265"/>
            <ac:spMk id="13" creationId="{14AE7447-E8F8-4A0F-9E3D-94842BFF886E}"/>
          </ac:spMkLst>
        </pc:spChg>
        <pc:spChg chg="add">
          <ac:chgData name="Monika Lipa" userId="S::monlipa32@edu.lublin.eu::4d51be26-358a-4ac9-94cf-6aac0ad3dbfd" providerId="AD" clId="Web-{38353395-922A-D9EF-EE42-02BF74DCB221}" dt="2020-11-13T19:13:47.697" v="892"/>
          <ac:spMkLst>
            <pc:docMk/>
            <pc:sldMk cId="3123384087" sldId="265"/>
            <ac:spMk id="14" creationId="{8F7AAA96-ECD9-48EA-B942-1172BB519BB0}"/>
          </ac:spMkLst>
        </pc:spChg>
        <pc:spChg chg="add">
          <ac:chgData name="Monika Lipa" userId="S::monlipa32@edu.lublin.eu::4d51be26-358a-4ac9-94cf-6aac0ad3dbfd" providerId="AD" clId="Web-{38353395-922A-D9EF-EE42-02BF74DCB221}" dt="2020-11-13T19:13:47.697" v="892"/>
          <ac:spMkLst>
            <pc:docMk/>
            <pc:sldMk cId="3123384087" sldId="265"/>
            <ac:spMk id="18" creationId="{248BD5A8-902E-46F3-9C9F-F939987C5E32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3:47.603" v="891"/>
          <ac:spMkLst>
            <pc:docMk/>
            <pc:sldMk cId="3123384087" sldId="265"/>
            <ac:spMk id="19" creationId="{0680B5D0-24EC-465A-A0E6-C4DF951E0043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3:47.603" v="891"/>
          <ac:spMkLst>
            <pc:docMk/>
            <pc:sldMk cId="3123384087" sldId="265"/>
            <ac:spMk id="21" creationId="{30BF1B50-A83E-4ED6-A2AA-C943C1F89F85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3:47.603" v="891"/>
          <ac:spMkLst>
            <pc:docMk/>
            <pc:sldMk cId="3123384087" sldId="265"/>
            <ac:spMk id="23" creationId="{1F31E8B2-210B-4B90-83BB-3B180732EF38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3:47.603" v="891"/>
          <ac:spMkLst>
            <pc:docMk/>
            <pc:sldMk cId="3123384087" sldId="265"/>
            <ac:spMk id="25" creationId="{6B387409-2B98-40F8-A65F-EF7CF989512F}"/>
          </ac:spMkLst>
        </pc:spChg>
        <pc:grpChg chg="add">
          <ac:chgData name="Monika Lipa" userId="S::monlipa32@edu.lublin.eu::4d51be26-358a-4ac9-94cf-6aac0ad3dbfd" providerId="AD" clId="Web-{38353395-922A-D9EF-EE42-02BF74DCB221}" dt="2020-11-13T19:13:47.697" v="892"/>
          <ac:grpSpMkLst>
            <pc:docMk/>
            <pc:sldMk cId="3123384087" sldId="265"/>
            <ac:grpSpMk id="8" creationId="{85981F80-69EE-4E2B-82A8-47FDFD7720AC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9:13:47.603" v="891"/>
          <ac:grpSpMkLst>
            <pc:docMk/>
            <pc:sldMk cId="3123384087" sldId="265"/>
            <ac:grpSpMk id="15" creationId="{85981F80-69EE-4E2B-82A8-47FDFD7720AC}"/>
          </ac:grpSpMkLst>
        </pc:grpChg>
        <pc:grpChg chg="add">
          <ac:chgData name="Monika Lipa" userId="S::monlipa32@edu.lublin.eu::4d51be26-358a-4ac9-94cf-6aac0ad3dbfd" providerId="AD" clId="Web-{38353395-922A-D9EF-EE42-02BF74DCB221}" dt="2020-11-13T19:13:47.697" v="892"/>
          <ac:grpSpMkLst>
            <pc:docMk/>
            <pc:sldMk cId="3123384087" sldId="265"/>
            <ac:grpSpMk id="20" creationId="{3800B863-FA71-4FFB-9F30-56E95B0D3DF0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9:13:47.603" v="891"/>
          <ac:grpSpMkLst>
            <pc:docMk/>
            <pc:sldMk cId="3123384087" sldId="265"/>
            <ac:grpSpMk id="27" creationId="{C9E5F284-A588-4AE7-A36D-1C93E4FD0241}"/>
          </ac:grpSpMkLst>
        </pc:grpChg>
        <pc:picChg chg="add del">
          <ac:chgData name="Monika Lipa" userId="S::monlipa32@edu.lublin.eu::4d51be26-358a-4ac9-94cf-6aac0ad3dbfd" providerId="AD" clId="Web-{38353395-922A-D9EF-EE42-02BF74DCB221}" dt="2020-11-13T19:13:47.603" v="891"/>
          <ac:picMkLst>
            <pc:docMk/>
            <pc:sldMk cId="3123384087" sldId="265"/>
            <ac:picMk id="6" creationId="{2DDF2C3F-8D05-4C2E-B527-2EC9890FD9B7}"/>
          </ac:picMkLst>
        </pc:picChg>
        <pc:picChg chg="add">
          <ac:chgData name="Monika Lipa" userId="S::monlipa32@edu.lublin.eu::4d51be26-358a-4ac9-94cf-6aac0ad3dbfd" providerId="AD" clId="Web-{38353395-922A-D9EF-EE42-02BF74DCB221}" dt="2020-11-13T19:13:47.697" v="892"/>
          <ac:picMkLst>
            <pc:docMk/>
            <pc:sldMk cId="3123384087" sldId="265"/>
            <ac:picMk id="22" creationId="{BA695654-48D2-45EA-BE1C-5B0059B0110F}"/>
          </ac:picMkLst>
        </pc:picChg>
      </pc:sldChg>
      <pc:sldChg chg="addSp delSp modSp add mod replId modTransition setBg">
        <pc:chgData name="Monika Lipa" userId="S::monlipa32@edu.lublin.eu::4d51be26-358a-4ac9-94cf-6aac0ad3dbfd" providerId="AD" clId="Web-{38353395-922A-D9EF-EE42-02BF74DCB221}" dt="2020-11-13T19:24:37.293" v="1052"/>
        <pc:sldMkLst>
          <pc:docMk/>
          <pc:sldMk cId="1921169358" sldId="266"/>
        </pc:sldMkLst>
        <pc:spChg chg="mod">
          <ac:chgData name="Monika Lipa" userId="S::monlipa32@edu.lublin.eu::4d51be26-358a-4ac9-94cf-6aac0ad3dbfd" providerId="AD" clId="Web-{38353395-922A-D9EF-EE42-02BF74DCB221}" dt="2020-11-13T19:19:50.190" v="1013" actId="20577"/>
          <ac:spMkLst>
            <pc:docMk/>
            <pc:sldMk cId="1921169358" sldId="266"/>
            <ac:spMk id="2" creationId="{B6E94629-4027-4D32-97C2-2F02B4DC7D35}"/>
          </ac:spMkLst>
        </pc:spChg>
        <pc:spChg chg="add del mod">
          <ac:chgData name="Monika Lipa" userId="S::monlipa32@edu.lublin.eu::4d51be26-358a-4ac9-94cf-6aac0ad3dbfd" providerId="AD" clId="Web-{38353395-922A-D9EF-EE42-02BF74DCB221}" dt="2020-11-13T19:18:20.625" v="1005"/>
          <ac:spMkLst>
            <pc:docMk/>
            <pc:sldMk cId="1921169358" sldId="266"/>
            <ac:spMk id="3" creationId="{A91265F6-2334-40F5-BA41-203F6B41A494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8.612" v="1010"/>
          <ac:spMkLst>
            <pc:docMk/>
            <pc:sldMk cId="1921169358" sldId="266"/>
            <ac:spMk id="7" creationId="{9A3D0CE2-91FF-49B3-A5D8-181E900D7501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8.612" v="1010"/>
          <ac:spMkLst>
            <pc:docMk/>
            <pc:sldMk cId="1921169358" sldId="266"/>
            <ac:spMk id="9" creationId="{58AEBD96-C315-4F53-9D9E-0E20E993EBF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8.612" v="1010"/>
          <ac:spMkLst>
            <pc:docMk/>
            <pc:sldMk cId="1921169358" sldId="266"/>
            <ac:spMk id="11" creationId="{78916AAA-66F6-4DFA-88ED-7E27CF6B8DA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8.612" v="1010"/>
          <ac:spMkLst>
            <pc:docMk/>
            <pc:sldMk cId="1921169358" sldId="266"/>
            <ac:spMk id="17" creationId="{E8035907-EB9C-4E11-8A9B-D25B0AD8D749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8.612" v="1010"/>
          <ac:spMkLst>
            <pc:docMk/>
            <pc:sldMk cId="1921169358" sldId="266"/>
            <ac:spMk id="19" creationId="{D9C69FA7-0958-4ED9-A0DF-E87A0C137BF5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8.455" v="1009"/>
          <ac:spMkLst>
            <pc:docMk/>
            <pc:sldMk cId="1921169358" sldId="266"/>
            <ac:spMk id="25" creationId="{9A3D0CE2-91FF-49B3-A5D8-181E900D7501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8.455" v="1009"/>
          <ac:spMkLst>
            <pc:docMk/>
            <pc:sldMk cId="1921169358" sldId="266"/>
            <ac:spMk id="26" creationId="{58AEBD96-C315-4F53-9D9E-0E20E993EBF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8.455" v="1009"/>
          <ac:spMkLst>
            <pc:docMk/>
            <pc:sldMk cId="1921169358" sldId="266"/>
            <ac:spMk id="27" creationId="{78916AAA-66F6-4DFA-88ED-7E27CF6B8DA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0.486" v="1007"/>
          <ac:spMkLst>
            <pc:docMk/>
            <pc:sldMk cId="1921169358" sldId="266"/>
            <ac:spMk id="28" creationId="{9A3D0CE2-91FF-49B3-A5D8-181E900D7501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0.486" v="1007"/>
          <ac:spMkLst>
            <pc:docMk/>
            <pc:sldMk cId="1921169358" sldId="266"/>
            <ac:spMk id="30" creationId="{58AEBD96-C315-4F53-9D9E-0E20E993EBFA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8.455" v="1009"/>
          <ac:spMkLst>
            <pc:docMk/>
            <pc:sldMk cId="1921169358" sldId="266"/>
            <ac:spMk id="31" creationId="{48FDEBDB-5859-4B9E-8810-2C5CFED093F3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0.486" v="1007"/>
          <ac:spMkLst>
            <pc:docMk/>
            <pc:sldMk cId="1921169358" sldId="266"/>
            <ac:spMk id="32" creationId="{78916AAA-66F6-4DFA-88ED-7E27CF6B8DAD}"/>
          </ac:spMkLst>
        </pc:spChg>
        <pc:spChg chg="add">
          <ac:chgData name="Monika Lipa" userId="S::monlipa32@edu.lublin.eu::4d51be26-358a-4ac9-94cf-6aac0ad3dbfd" providerId="AD" clId="Web-{38353395-922A-D9EF-EE42-02BF74DCB221}" dt="2020-11-13T19:19:38.612" v="1010"/>
          <ac:spMkLst>
            <pc:docMk/>
            <pc:sldMk cId="1921169358" sldId="266"/>
            <ac:spMk id="37" creationId="{9A3D0CE2-91FF-49B3-A5D8-181E900D7501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0.486" v="1007"/>
          <ac:spMkLst>
            <pc:docMk/>
            <pc:sldMk cId="1921169358" sldId="266"/>
            <ac:spMk id="38" creationId="{E8035907-EB9C-4E11-8A9B-D25B0AD8D749}"/>
          </ac:spMkLst>
        </pc:spChg>
        <pc:spChg chg="add">
          <ac:chgData name="Monika Lipa" userId="S::monlipa32@edu.lublin.eu::4d51be26-358a-4ac9-94cf-6aac0ad3dbfd" providerId="AD" clId="Web-{38353395-922A-D9EF-EE42-02BF74DCB221}" dt="2020-11-13T19:19:38.612" v="1010"/>
          <ac:spMkLst>
            <pc:docMk/>
            <pc:sldMk cId="1921169358" sldId="266"/>
            <ac:spMk id="39" creationId="{58AEBD96-C315-4F53-9D9E-0E20E993EBFA}"/>
          </ac:spMkLst>
        </pc:spChg>
        <pc:spChg chg="add">
          <ac:chgData name="Monika Lipa" userId="S::monlipa32@edu.lublin.eu::4d51be26-358a-4ac9-94cf-6aac0ad3dbfd" providerId="AD" clId="Web-{38353395-922A-D9EF-EE42-02BF74DCB221}" dt="2020-11-13T19:19:38.612" v="1010"/>
          <ac:spMkLst>
            <pc:docMk/>
            <pc:sldMk cId="1921169358" sldId="266"/>
            <ac:spMk id="41" creationId="{78916AAA-66F6-4DFA-88ED-7E27CF6B8DAD}"/>
          </ac:spMkLst>
        </pc:spChg>
        <pc:spChg chg="add">
          <ac:chgData name="Monika Lipa" userId="S::monlipa32@edu.lublin.eu::4d51be26-358a-4ac9-94cf-6aac0ad3dbfd" providerId="AD" clId="Web-{38353395-922A-D9EF-EE42-02BF74DCB221}" dt="2020-11-13T19:19:38.612" v="1010"/>
          <ac:spMkLst>
            <pc:docMk/>
            <pc:sldMk cId="1921169358" sldId="266"/>
            <ac:spMk id="43" creationId="{E15AAB4E-1AF6-4A73-9822-087B0F4ED5A8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19:30.486" v="1007"/>
          <ac:spMkLst>
            <pc:docMk/>
            <pc:sldMk cId="1921169358" sldId="266"/>
            <ac:spMk id="44" creationId="{D9C69FA7-0958-4ED9-A0DF-E87A0C137BF5}"/>
          </ac:spMkLst>
        </pc:spChg>
        <pc:spChg chg="add">
          <ac:chgData name="Monika Lipa" userId="S::monlipa32@edu.lublin.eu::4d51be26-358a-4ac9-94cf-6aac0ad3dbfd" providerId="AD" clId="Web-{38353395-922A-D9EF-EE42-02BF74DCB221}" dt="2020-11-13T19:19:38.612" v="1010"/>
          <ac:spMkLst>
            <pc:docMk/>
            <pc:sldMk cId="1921169358" sldId="266"/>
            <ac:spMk id="45" creationId="{3FD794DA-8ACE-4EC4-8EB7-A34B9F6C19EE}"/>
          </ac:spMkLst>
        </pc:spChg>
        <pc:grpChg chg="add del">
          <ac:chgData name="Monika Lipa" userId="S::monlipa32@edu.lublin.eu::4d51be26-358a-4ac9-94cf-6aac0ad3dbfd" providerId="AD" clId="Web-{38353395-922A-D9EF-EE42-02BF74DCB221}" dt="2020-11-13T19:19:38.612" v="1010"/>
          <ac:grpSpMkLst>
            <pc:docMk/>
            <pc:sldMk cId="1921169358" sldId="266"/>
            <ac:grpSpMk id="13" creationId="{A137D43F-BAD6-47F1-AA65-AEEA38A2FF30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9:19:38.612" v="1010"/>
          <ac:grpSpMkLst>
            <pc:docMk/>
            <pc:sldMk cId="1921169358" sldId="266"/>
            <ac:grpSpMk id="21" creationId="{FDB0A998-A5C6-45CB-ACF3-1CF6399202AB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9:19:38.455" v="1009"/>
          <ac:grpSpMkLst>
            <pc:docMk/>
            <pc:sldMk cId="1921169358" sldId="266"/>
            <ac:grpSpMk id="29" creationId="{A137D43F-BAD6-47F1-AA65-AEEA38A2FF30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9:19:30.486" v="1007"/>
          <ac:grpSpMkLst>
            <pc:docMk/>
            <pc:sldMk cId="1921169358" sldId="266"/>
            <ac:grpSpMk id="34" creationId="{A137D43F-BAD6-47F1-AA65-AEEA38A2FF30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9:19:30.486" v="1007"/>
          <ac:grpSpMkLst>
            <pc:docMk/>
            <pc:sldMk cId="1921169358" sldId="266"/>
            <ac:grpSpMk id="40" creationId="{B4CFDD4A-4FA1-4CD9-90D5-E253C2040BA3}"/>
          </ac:grpSpMkLst>
        </pc:grpChg>
        <pc:grpChg chg="add">
          <ac:chgData name="Monika Lipa" userId="S::monlipa32@edu.lublin.eu::4d51be26-358a-4ac9-94cf-6aac0ad3dbfd" providerId="AD" clId="Web-{38353395-922A-D9EF-EE42-02BF74DCB221}" dt="2020-11-13T19:19:38.612" v="1010"/>
          <ac:grpSpMkLst>
            <pc:docMk/>
            <pc:sldMk cId="1921169358" sldId="266"/>
            <ac:grpSpMk id="42" creationId="{A137D43F-BAD6-47F1-AA65-AEEA38A2FF30}"/>
          </ac:grpSpMkLst>
        </pc:grpChg>
        <pc:cxnChg chg="add del">
          <ac:chgData name="Monika Lipa" userId="S::monlipa32@edu.lublin.eu::4d51be26-358a-4ac9-94cf-6aac0ad3dbfd" providerId="AD" clId="Web-{38353395-922A-D9EF-EE42-02BF74DCB221}" dt="2020-11-13T19:19:38.455" v="1009"/>
          <ac:cxnSpMkLst>
            <pc:docMk/>
            <pc:sldMk cId="1921169358" sldId="266"/>
            <ac:cxnSpMk id="33" creationId="{B1D1A340-723B-4014-B5FE-204F06273136}"/>
          </ac:cxnSpMkLst>
        </pc:cxnChg>
      </pc:sldChg>
      <pc:sldChg chg="addSp modSp add mod replId modTransition setBg">
        <pc:chgData name="Monika Lipa" userId="S::monlipa32@edu.lublin.eu::4d51be26-358a-4ac9-94cf-6aac0ad3dbfd" providerId="AD" clId="Web-{38353395-922A-D9EF-EE42-02BF74DCB221}" dt="2020-11-13T19:24:45.903" v="1053"/>
        <pc:sldMkLst>
          <pc:docMk/>
          <pc:sldMk cId="467112754" sldId="267"/>
        </pc:sldMkLst>
        <pc:spChg chg="mod">
          <ac:chgData name="Monika Lipa" userId="S::monlipa32@edu.lublin.eu::4d51be26-358a-4ac9-94cf-6aac0ad3dbfd" providerId="AD" clId="Web-{38353395-922A-D9EF-EE42-02BF74DCB221}" dt="2020-11-13T19:17:28.530" v="993" actId="20577"/>
          <ac:spMkLst>
            <pc:docMk/>
            <pc:sldMk cId="467112754" sldId="267"/>
            <ac:spMk id="2" creationId="{B6E94629-4027-4D32-97C2-2F02B4DC7D35}"/>
          </ac:spMkLst>
        </pc:spChg>
        <pc:spChg chg="add">
          <ac:chgData name="Monika Lipa" userId="S::monlipa32@edu.lublin.eu::4d51be26-358a-4ac9-94cf-6aac0ad3dbfd" providerId="AD" clId="Web-{38353395-922A-D9EF-EE42-02BF74DCB221}" dt="2020-11-13T19:17:09.452" v="989"/>
          <ac:spMkLst>
            <pc:docMk/>
            <pc:sldMk cId="467112754" sldId="267"/>
            <ac:spMk id="9" creationId="{7049A7D3-684C-4C59-A4B6-7B308A6AD34D}"/>
          </ac:spMkLst>
        </pc:spChg>
        <pc:spChg chg="add">
          <ac:chgData name="Monika Lipa" userId="S::monlipa32@edu.lublin.eu::4d51be26-358a-4ac9-94cf-6aac0ad3dbfd" providerId="AD" clId="Web-{38353395-922A-D9EF-EE42-02BF74DCB221}" dt="2020-11-13T19:17:09.452" v="989"/>
          <ac:spMkLst>
            <pc:docMk/>
            <pc:sldMk cId="467112754" sldId="267"/>
            <ac:spMk id="11" creationId="{D7B1087B-C592-40E7-B532-60B453A2FE6A}"/>
          </ac:spMkLst>
        </pc:spChg>
        <pc:spChg chg="add">
          <ac:chgData name="Monika Lipa" userId="S::monlipa32@edu.lublin.eu::4d51be26-358a-4ac9-94cf-6aac0ad3dbfd" providerId="AD" clId="Web-{38353395-922A-D9EF-EE42-02BF74DCB221}" dt="2020-11-13T19:17:09.452" v="989"/>
          <ac:spMkLst>
            <pc:docMk/>
            <pc:sldMk cId="467112754" sldId="267"/>
            <ac:spMk id="13" creationId="{14AE7447-E8F8-4A0F-9E3D-94842BFF886E}"/>
          </ac:spMkLst>
        </pc:spChg>
        <pc:spChg chg="add">
          <ac:chgData name="Monika Lipa" userId="S::monlipa32@edu.lublin.eu::4d51be26-358a-4ac9-94cf-6aac0ad3dbfd" providerId="AD" clId="Web-{38353395-922A-D9EF-EE42-02BF74DCB221}" dt="2020-11-13T19:17:09.452" v="989"/>
          <ac:spMkLst>
            <pc:docMk/>
            <pc:sldMk cId="467112754" sldId="267"/>
            <ac:spMk id="19" creationId="{E8035907-EB9C-4E11-8A9B-D25B0AD8D749}"/>
          </ac:spMkLst>
        </pc:spChg>
        <pc:spChg chg="add">
          <ac:chgData name="Monika Lipa" userId="S::monlipa32@edu.lublin.eu::4d51be26-358a-4ac9-94cf-6aac0ad3dbfd" providerId="AD" clId="Web-{38353395-922A-D9EF-EE42-02BF74DCB221}" dt="2020-11-13T19:17:09.452" v="989"/>
          <ac:spMkLst>
            <pc:docMk/>
            <pc:sldMk cId="467112754" sldId="267"/>
            <ac:spMk id="21" creationId="{1F4852F6-7518-4984-BD06-9DCC65609260}"/>
          </ac:spMkLst>
        </pc:spChg>
        <pc:spChg chg="add">
          <ac:chgData name="Monika Lipa" userId="S::monlipa32@edu.lublin.eu::4d51be26-358a-4ac9-94cf-6aac0ad3dbfd" providerId="AD" clId="Web-{38353395-922A-D9EF-EE42-02BF74DCB221}" dt="2020-11-13T19:17:09.452" v="989"/>
          <ac:spMkLst>
            <pc:docMk/>
            <pc:sldMk cId="467112754" sldId="267"/>
            <ac:spMk id="23" creationId="{D9C69FA7-0958-4ED9-A0DF-E87A0C137BF5}"/>
          </ac:spMkLst>
        </pc:spChg>
        <pc:grpChg chg="add">
          <ac:chgData name="Monika Lipa" userId="S::monlipa32@edu.lublin.eu::4d51be26-358a-4ac9-94cf-6aac0ad3dbfd" providerId="AD" clId="Web-{38353395-922A-D9EF-EE42-02BF74DCB221}" dt="2020-11-13T19:17:09.452" v="989"/>
          <ac:grpSpMkLst>
            <pc:docMk/>
            <pc:sldMk cId="467112754" sldId="267"/>
            <ac:grpSpMk id="15" creationId="{85981F80-69EE-4E2B-82A8-47FDFD7720AC}"/>
          </ac:grpSpMkLst>
        </pc:grpChg>
        <pc:picChg chg="add">
          <ac:chgData name="Monika Lipa" userId="S::monlipa32@edu.lublin.eu::4d51be26-358a-4ac9-94cf-6aac0ad3dbfd" providerId="AD" clId="Web-{38353395-922A-D9EF-EE42-02BF74DCB221}" dt="2020-11-13T19:17:09.452" v="989"/>
          <ac:picMkLst>
            <pc:docMk/>
            <pc:sldMk cId="467112754" sldId="267"/>
            <ac:picMk id="6" creationId="{4CDCA0BD-4A45-49DC-A134-7A7AADF49E5E}"/>
          </ac:picMkLst>
        </pc:picChg>
      </pc:sldChg>
      <pc:sldChg chg="addSp modSp add mod replId modTransition setBg">
        <pc:chgData name="Monika Lipa" userId="S::monlipa32@edu.lublin.eu::4d51be26-358a-4ac9-94cf-6aac0ad3dbfd" providerId="AD" clId="Web-{38353395-922A-D9EF-EE42-02BF74DCB221}" dt="2020-11-13T19:25:03.122" v="1054"/>
        <pc:sldMkLst>
          <pc:docMk/>
          <pc:sldMk cId="577548659" sldId="268"/>
        </pc:sldMkLst>
        <pc:spChg chg="mod">
          <ac:chgData name="Monika Lipa" userId="S::monlipa32@edu.lublin.eu::4d51be26-358a-4ac9-94cf-6aac0ad3dbfd" providerId="AD" clId="Web-{38353395-922A-D9EF-EE42-02BF74DCB221}" dt="2020-11-13T19:20:14.972" v="1018" actId="20577"/>
          <ac:spMkLst>
            <pc:docMk/>
            <pc:sldMk cId="577548659" sldId="268"/>
            <ac:spMk id="2" creationId="{B6E94629-4027-4D32-97C2-2F02B4DC7D35}"/>
          </ac:spMkLst>
        </pc:spChg>
        <pc:spChg chg="add">
          <ac:chgData name="Monika Lipa" userId="S::monlipa32@edu.lublin.eu::4d51be26-358a-4ac9-94cf-6aac0ad3dbfd" providerId="AD" clId="Web-{38353395-922A-D9EF-EE42-02BF74DCB221}" dt="2020-11-13T19:20:06.050" v="1015"/>
          <ac:spMkLst>
            <pc:docMk/>
            <pc:sldMk cId="577548659" sldId="268"/>
            <ac:spMk id="7" creationId="{9A3D0CE2-91FF-49B3-A5D8-181E900D7501}"/>
          </ac:spMkLst>
        </pc:spChg>
        <pc:spChg chg="add">
          <ac:chgData name="Monika Lipa" userId="S::monlipa32@edu.lublin.eu::4d51be26-358a-4ac9-94cf-6aac0ad3dbfd" providerId="AD" clId="Web-{38353395-922A-D9EF-EE42-02BF74DCB221}" dt="2020-11-13T19:20:06.050" v="1015"/>
          <ac:spMkLst>
            <pc:docMk/>
            <pc:sldMk cId="577548659" sldId="268"/>
            <ac:spMk id="9" creationId="{58AEBD96-C315-4F53-9D9E-0E20E993EBFA}"/>
          </ac:spMkLst>
        </pc:spChg>
        <pc:spChg chg="add">
          <ac:chgData name="Monika Lipa" userId="S::monlipa32@edu.lublin.eu::4d51be26-358a-4ac9-94cf-6aac0ad3dbfd" providerId="AD" clId="Web-{38353395-922A-D9EF-EE42-02BF74DCB221}" dt="2020-11-13T19:20:06.050" v="1015"/>
          <ac:spMkLst>
            <pc:docMk/>
            <pc:sldMk cId="577548659" sldId="268"/>
            <ac:spMk id="11" creationId="{78916AAA-66F6-4DFA-88ED-7E27CF6B8DAD}"/>
          </ac:spMkLst>
        </pc:spChg>
        <pc:spChg chg="add">
          <ac:chgData name="Monika Lipa" userId="S::monlipa32@edu.lublin.eu::4d51be26-358a-4ac9-94cf-6aac0ad3dbfd" providerId="AD" clId="Web-{38353395-922A-D9EF-EE42-02BF74DCB221}" dt="2020-11-13T19:20:06.050" v="1015"/>
          <ac:spMkLst>
            <pc:docMk/>
            <pc:sldMk cId="577548659" sldId="268"/>
            <ac:spMk id="17" creationId="{9A3CA49A-71DD-4E8D-8D00-0D000AB38C6C}"/>
          </ac:spMkLst>
        </pc:spChg>
        <pc:spChg chg="add">
          <ac:chgData name="Monika Lipa" userId="S::monlipa32@edu.lublin.eu::4d51be26-358a-4ac9-94cf-6aac0ad3dbfd" providerId="AD" clId="Web-{38353395-922A-D9EF-EE42-02BF74DCB221}" dt="2020-11-13T19:20:06.050" v="1015"/>
          <ac:spMkLst>
            <pc:docMk/>
            <pc:sldMk cId="577548659" sldId="268"/>
            <ac:spMk id="19" creationId="{36E8537E-57AF-43EA-8734-3C66AD72469A}"/>
          </ac:spMkLst>
        </pc:spChg>
        <pc:spChg chg="add">
          <ac:chgData name="Monika Lipa" userId="S::monlipa32@edu.lublin.eu::4d51be26-358a-4ac9-94cf-6aac0ad3dbfd" providerId="AD" clId="Web-{38353395-922A-D9EF-EE42-02BF74DCB221}" dt="2020-11-13T19:20:06.050" v="1015"/>
          <ac:spMkLst>
            <pc:docMk/>
            <pc:sldMk cId="577548659" sldId="268"/>
            <ac:spMk id="21" creationId="{1DA8C18B-9C8E-47E6-BAEF-86331BC0A943}"/>
          </ac:spMkLst>
        </pc:spChg>
        <pc:grpChg chg="add">
          <ac:chgData name="Monika Lipa" userId="S::monlipa32@edu.lublin.eu::4d51be26-358a-4ac9-94cf-6aac0ad3dbfd" providerId="AD" clId="Web-{38353395-922A-D9EF-EE42-02BF74DCB221}" dt="2020-11-13T19:20:06.050" v="1015"/>
          <ac:grpSpMkLst>
            <pc:docMk/>
            <pc:sldMk cId="577548659" sldId="268"/>
            <ac:grpSpMk id="13" creationId="{A137D43F-BAD6-47F1-AA65-AEEA38A2FF30}"/>
          </ac:grpSpMkLst>
        </pc:grpChg>
      </pc:sldChg>
      <pc:sldChg chg="addSp modSp new mod modTransition setBg">
        <pc:chgData name="Monika Lipa" userId="S::monlipa32@edu.lublin.eu::4d51be26-358a-4ac9-94cf-6aac0ad3dbfd" providerId="AD" clId="Web-{38353395-922A-D9EF-EE42-02BF74DCB221}" dt="2020-11-13T19:43:56.638" v="1070" actId="20577"/>
        <pc:sldMkLst>
          <pc:docMk/>
          <pc:sldMk cId="1415461131" sldId="269"/>
        </pc:sldMkLst>
        <pc:spChg chg="mod">
          <ac:chgData name="Monika Lipa" userId="S::monlipa32@edu.lublin.eu::4d51be26-358a-4ac9-94cf-6aac0ad3dbfd" providerId="AD" clId="Web-{38353395-922A-D9EF-EE42-02BF74DCB221}" dt="2020-11-13T19:43:56.638" v="1070" actId="20577"/>
          <ac:spMkLst>
            <pc:docMk/>
            <pc:sldMk cId="1415461131" sldId="269"/>
            <ac:spMk id="2" creationId="{12F3FC2C-23AD-4BE1-8EF5-653E532056D0}"/>
          </ac:spMkLst>
        </pc:spChg>
        <pc:spChg chg="add">
          <ac:chgData name="Monika Lipa" userId="S::monlipa32@edu.lublin.eu::4d51be26-358a-4ac9-94cf-6aac0ad3dbfd" providerId="AD" clId="Web-{38353395-922A-D9EF-EE42-02BF74DCB221}" dt="2020-11-13T19:20:30.457" v="1020"/>
          <ac:spMkLst>
            <pc:docMk/>
            <pc:sldMk cId="1415461131" sldId="269"/>
            <ac:spMk id="7" creationId="{9A3D0CE2-91FF-49B3-A5D8-181E900D7501}"/>
          </ac:spMkLst>
        </pc:spChg>
        <pc:spChg chg="add">
          <ac:chgData name="Monika Lipa" userId="S::monlipa32@edu.lublin.eu::4d51be26-358a-4ac9-94cf-6aac0ad3dbfd" providerId="AD" clId="Web-{38353395-922A-D9EF-EE42-02BF74DCB221}" dt="2020-11-13T19:20:30.457" v="1020"/>
          <ac:spMkLst>
            <pc:docMk/>
            <pc:sldMk cId="1415461131" sldId="269"/>
            <ac:spMk id="9" creationId="{58AEBD96-C315-4F53-9D9E-0E20E993EBFA}"/>
          </ac:spMkLst>
        </pc:spChg>
        <pc:spChg chg="add">
          <ac:chgData name="Monika Lipa" userId="S::monlipa32@edu.lublin.eu::4d51be26-358a-4ac9-94cf-6aac0ad3dbfd" providerId="AD" clId="Web-{38353395-922A-D9EF-EE42-02BF74DCB221}" dt="2020-11-13T19:20:30.457" v="1020"/>
          <ac:spMkLst>
            <pc:docMk/>
            <pc:sldMk cId="1415461131" sldId="269"/>
            <ac:spMk id="11" creationId="{78916AAA-66F6-4DFA-88ED-7E27CF6B8DAD}"/>
          </ac:spMkLst>
        </pc:spChg>
        <pc:spChg chg="add">
          <ac:chgData name="Monika Lipa" userId="S::monlipa32@edu.lublin.eu::4d51be26-358a-4ac9-94cf-6aac0ad3dbfd" providerId="AD" clId="Web-{38353395-922A-D9EF-EE42-02BF74DCB221}" dt="2020-11-13T19:20:30.457" v="1020"/>
          <ac:spMkLst>
            <pc:docMk/>
            <pc:sldMk cId="1415461131" sldId="269"/>
            <ac:spMk id="17" creationId="{48FDEBDB-5859-4B9E-8810-2C5CFED093F3}"/>
          </ac:spMkLst>
        </pc:spChg>
        <pc:grpChg chg="add">
          <ac:chgData name="Monika Lipa" userId="S::monlipa32@edu.lublin.eu::4d51be26-358a-4ac9-94cf-6aac0ad3dbfd" providerId="AD" clId="Web-{38353395-922A-D9EF-EE42-02BF74DCB221}" dt="2020-11-13T19:20:30.457" v="1020"/>
          <ac:grpSpMkLst>
            <pc:docMk/>
            <pc:sldMk cId="1415461131" sldId="269"/>
            <ac:grpSpMk id="13" creationId="{A137D43F-BAD6-47F1-AA65-AEEA38A2FF30}"/>
          </ac:grpSpMkLst>
        </pc:grpChg>
        <pc:cxnChg chg="add">
          <ac:chgData name="Monika Lipa" userId="S::monlipa32@edu.lublin.eu::4d51be26-358a-4ac9-94cf-6aac0ad3dbfd" providerId="AD" clId="Web-{38353395-922A-D9EF-EE42-02BF74DCB221}" dt="2020-11-13T19:20:30.457" v="1020"/>
          <ac:cxnSpMkLst>
            <pc:docMk/>
            <pc:sldMk cId="1415461131" sldId="269"/>
            <ac:cxnSpMk id="19" creationId="{B1D1A340-723B-4014-B5FE-204F06273136}"/>
          </ac:cxnSpMkLst>
        </pc:cxnChg>
      </pc:sldChg>
      <pc:sldChg chg="addSp modSp add mod replId modTransition setBg">
        <pc:chgData name="Monika Lipa" userId="S::monlipa32@edu.lublin.eu::4d51be26-358a-4ac9-94cf-6aac0ad3dbfd" providerId="AD" clId="Web-{38353395-922A-D9EF-EE42-02BF74DCB221}" dt="2020-11-13T19:25:18.716" v="1056"/>
        <pc:sldMkLst>
          <pc:docMk/>
          <pc:sldMk cId="3042074519" sldId="270"/>
        </pc:sldMkLst>
        <pc:spChg chg="mod">
          <ac:chgData name="Monika Lipa" userId="S::monlipa32@edu.lublin.eu::4d51be26-358a-4ac9-94cf-6aac0ad3dbfd" providerId="AD" clId="Web-{38353395-922A-D9EF-EE42-02BF74DCB221}" dt="2020-11-13T19:21:35.489" v="1024" actId="20577"/>
          <ac:spMkLst>
            <pc:docMk/>
            <pc:sldMk cId="3042074519" sldId="270"/>
            <ac:spMk id="2" creationId="{12F3FC2C-23AD-4BE1-8EF5-653E532056D0}"/>
          </ac:spMkLst>
        </pc:spChg>
        <pc:spChg chg="add">
          <ac:chgData name="Monika Lipa" userId="S::monlipa32@edu.lublin.eu::4d51be26-358a-4ac9-94cf-6aac0ad3dbfd" providerId="AD" clId="Web-{38353395-922A-D9EF-EE42-02BF74DCB221}" dt="2020-11-13T19:21:23.849" v="1021"/>
          <ac:spMkLst>
            <pc:docMk/>
            <pc:sldMk cId="3042074519" sldId="270"/>
            <ac:spMk id="7" creationId="{9A3D0CE2-91FF-49B3-A5D8-181E900D7501}"/>
          </ac:spMkLst>
        </pc:spChg>
        <pc:spChg chg="add">
          <ac:chgData name="Monika Lipa" userId="S::monlipa32@edu.lublin.eu::4d51be26-358a-4ac9-94cf-6aac0ad3dbfd" providerId="AD" clId="Web-{38353395-922A-D9EF-EE42-02BF74DCB221}" dt="2020-11-13T19:21:23.849" v="1021"/>
          <ac:spMkLst>
            <pc:docMk/>
            <pc:sldMk cId="3042074519" sldId="270"/>
            <ac:spMk id="9" creationId="{58AEBD96-C315-4F53-9D9E-0E20E993EBFA}"/>
          </ac:spMkLst>
        </pc:spChg>
        <pc:spChg chg="add">
          <ac:chgData name="Monika Lipa" userId="S::monlipa32@edu.lublin.eu::4d51be26-358a-4ac9-94cf-6aac0ad3dbfd" providerId="AD" clId="Web-{38353395-922A-D9EF-EE42-02BF74DCB221}" dt="2020-11-13T19:21:23.849" v="1021"/>
          <ac:spMkLst>
            <pc:docMk/>
            <pc:sldMk cId="3042074519" sldId="270"/>
            <ac:spMk id="11" creationId="{78916AAA-66F6-4DFA-88ED-7E27CF6B8DAD}"/>
          </ac:spMkLst>
        </pc:spChg>
        <pc:spChg chg="add">
          <ac:chgData name="Monika Lipa" userId="S::monlipa32@edu.lublin.eu::4d51be26-358a-4ac9-94cf-6aac0ad3dbfd" providerId="AD" clId="Web-{38353395-922A-D9EF-EE42-02BF74DCB221}" dt="2020-11-13T19:21:23.849" v="1021"/>
          <ac:spMkLst>
            <pc:docMk/>
            <pc:sldMk cId="3042074519" sldId="270"/>
            <ac:spMk id="17" creationId="{4BC66A0E-E5D5-4E7D-9B93-33945A88C2A2}"/>
          </ac:spMkLst>
        </pc:spChg>
        <pc:spChg chg="add">
          <ac:chgData name="Monika Lipa" userId="S::monlipa32@edu.lublin.eu::4d51be26-358a-4ac9-94cf-6aac0ad3dbfd" providerId="AD" clId="Web-{38353395-922A-D9EF-EE42-02BF74DCB221}" dt="2020-11-13T19:21:23.849" v="1021"/>
          <ac:spMkLst>
            <pc:docMk/>
            <pc:sldMk cId="3042074519" sldId="270"/>
            <ac:spMk id="19" creationId="{5F90B9E6-5D91-4146-881E-1C680D9C758F}"/>
          </ac:spMkLst>
        </pc:spChg>
        <pc:spChg chg="add">
          <ac:chgData name="Monika Lipa" userId="S::monlipa32@edu.lublin.eu::4d51be26-358a-4ac9-94cf-6aac0ad3dbfd" providerId="AD" clId="Web-{38353395-922A-D9EF-EE42-02BF74DCB221}" dt="2020-11-13T19:21:23.849" v="1021"/>
          <ac:spMkLst>
            <pc:docMk/>
            <pc:sldMk cId="3042074519" sldId="270"/>
            <ac:spMk id="21" creationId="{A24B8EE7-D55B-4678-8F34-54296AEC75E4}"/>
          </ac:spMkLst>
        </pc:spChg>
        <pc:grpChg chg="add">
          <ac:chgData name="Monika Lipa" userId="S::monlipa32@edu.lublin.eu::4d51be26-358a-4ac9-94cf-6aac0ad3dbfd" providerId="AD" clId="Web-{38353395-922A-D9EF-EE42-02BF74DCB221}" dt="2020-11-13T19:21:23.849" v="1021"/>
          <ac:grpSpMkLst>
            <pc:docMk/>
            <pc:sldMk cId="3042074519" sldId="270"/>
            <ac:grpSpMk id="13" creationId="{A137D43F-BAD6-47F1-AA65-AEEA38A2FF30}"/>
          </ac:grpSpMkLst>
        </pc:grpChg>
      </pc:sldChg>
      <pc:sldChg chg="addSp modSp add mod replId modTransition setBg">
        <pc:chgData name="Monika Lipa" userId="S::monlipa32@edu.lublin.eu::4d51be26-358a-4ac9-94cf-6aac0ad3dbfd" providerId="AD" clId="Web-{38353395-922A-D9EF-EE42-02BF74DCB221}" dt="2020-11-13T19:46:47.660" v="1074"/>
        <pc:sldMkLst>
          <pc:docMk/>
          <pc:sldMk cId="4032206286" sldId="271"/>
        </pc:sldMkLst>
        <pc:spChg chg="mod">
          <ac:chgData name="Monika Lipa" userId="S::monlipa32@edu.lublin.eu::4d51be26-358a-4ac9-94cf-6aac0ad3dbfd" providerId="AD" clId="Web-{38353395-922A-D9EF-EE42-02BF74DCB221}" dt="2020-11-13T19:21:53.834" v="1029" actId="20577"/>
          <ac:spMkLst>
            <pc:docMk/>
            <pc:sldMk cId="4032206286" sldId="271"/>
            <ac:spMk id="2" creationId="{12F3FC2C-23AD-4BE1-8EF5-653E532056D0}"/>
          </ac:spMkLst>
        </pc:spChg>
        <pc:spChg chg="add">
          <ac:chgData name="Monika Lipa" userId="S::monlipa32@edu.lublin.eu::4d51be26-358a-4ac9-94cf-6aac0ad3dbfd" providerId="AD" clId="Web-{38353395-922A-D9EF-EE42-02BF74DCB221}" dt="2020-11-13T19:21:42.911" v="1026"/>
          <ac:spMkLst>
            <pc:docMk/>
            <pc:sldMk cId="4032206286" sldId="271"/>
            <ac:spMk id="7" creationId="{9A3D0CE2-91FF-49B3-A5D8-181E900D7501}"/>
          </ac:spMkLst>
        </pc:spChg>
        <pc:spChg chg="add">
          <ac:chgData name="Monika Lipa" userId="S::monlipa32@edu.lublin.eu::4d51be26-358a-4ac9-94cf-6aac0ad3dbfd" providerId="AD" clId="Web-{38353395-922A-D9EF-EE42-02BF74DCB221}" dt="2020-11-13T19:21:42.911" v="1026"/>
          <ac:spMkLst>
            <pc:docMk/>
            <pc:sldMk cId="4032206286" sldId="271"/>
            <ac:spMk id="9" creationId="{58AEBD96-C315-4F53-9D9E-0E20E993EBFA}"/>
          </ac:spMkLst>
        </pc:spChg>
        <pc:spChg chg="add">
          <ac:chgData name="Monika Lipa" userId="S::monlipa32@edu.lublin.eu::4d51be26-358a-4ac9-94cf-6aac0ad3dbfd" providerId="AD" clId="Web-{38353395-922A-D9EF-EE42-02BF74DCB221}" dt="2020-11-13T19:21:42.911" v="1026"/>
          <ac:spMkLst>
            <pc:docMk/>
            <pc:sldMk cId="4032206286" sldId="271"/>
            <ac:spMk id="11" creationId="{78916AAA-66F6-4DFA-88ED-7E27CF6B8DAD}"/>
          </ac:spMkLst>
        </pc:spChg>
        <pc:spChg chg="add">
          <ac:chgData name="Monika Lipa" userId="S::monlipa32@edu.lublin.eu::4d51be26-358a-4ac9-94cf-6aac0ad3dbfd" providerId="AD" clId="Web-{38353395-922A-D9EF-EE42-02BF74DCB221}" dt="2020-11-13T19:21:42.911" v="1026"/>
          <ac:spMkLst>
            <pc:docMk/>
            <pc:sldMk cId="4032206286" sldId="271"/>
            <ac:spMk id="17" creationId="{C3D25154-9EF7-4C33-9AAC-7B3BE089FE0A}"/>
          </ac:spMkLst>
        </pc:spChg>
        <pc:spChg chg="add">
          <ac:chgData name="Monika Lipa" userId="S::monlipa32@edu.lublin.eu::4d51be26-358a-4ac9-94cf-6aac0ad3dbfd" providerId="AD" clId="Web-{38353395-922A-D9EF-EE42-02BF74DCB221}" dt="2020-11-13T19:21:42.911" v="1026"/>
          <ac:spMkLst>
            <pc:docMk/>
            <pc:sldMk cId="4032206286" sldId="271"/>
            <ac:spMk id="19" creationId="{1604E8C0-C927-4C06-A96A-BF3323BA76D2}"/>
          </ac:spMkLst>
        </pc:spChg>
        <pc:grpChg chg="add">
          <ac:chgData name="Monika Lipa" userId="S::monlipa32@edu.lublin.eu::4d51be26-358a-4ac9-94cf-6aac0ad3dbfd" providerId="AD" clId="Web-{38353395-922A-D9EF-EE42-02BF74DCB221}" dt="2020-11-13T19:21:42.911" v="1026"/>
          <ac:grpSpMkLst>
            <pc:docMk/>
            <pc:sldMk cId="4032206286" sldId="271"/>
            <ac:grpSpMk id="13" creationId="{A137D43F-BAD6-47F1-AA65-AEEA38A2FF30}"/>
          </ac:grpSpMkLst>
        </pc:grpChg>
        <pc:grpChg chg="add">
          <ac:chgData name="Monika Lipa" userId="S::monlipa32@edu.lublin.eu::4d51be26-358a-4ac9-94cf-6aac0ad3dbfd" providerId="AD" clId="Web-{38353395-922A-D9EF-EE42-02BF74DCB221}" dt="2020-11-13T19:21:42.911" v="1026"/>
          <ac:grpSpMkLst>
            <pc:docMk/>
            <pc:sldMk cId="4032206286" sldId="271"/>
            <ac:grpSpMk id="21" creationId="{9DCECFD5-4C30-4892-9FF0-540E17955A55}"/>
          </ac:grpSpMkLst>
        </pc:grpChg>
      </pc:sldChg>
      <pc:sldChg chg="addSp delSp modSp add mod replId modTransition setBg">
        <pc:chgData name="Monika Lipa" userId="S::monlipa32@edu.lublin.eu::4d51be26-358a-4ac9-94cf-6aac0ad3dbfd" providerId="AD" clId="Web-{38353395-922A-D9EF-EE42-02BF74DCB221}" dt="2020-11-13T19:46:01.609" v="1073"/>
        <pc:sldMkLst>
          <pc:docMk/>
          <pc:sldMk cId="3550612102" sldId="272"/>
        </pc:sldMkLst>
        <pc:spChg chg="mod">
          <ac:chgData name="Monika Lipa" userId="S::monlipa32@edu.lublin.eu::4d51be26-358a-4ac9-94cf-6aac0ad3dbfd" providerId="AD" clId="Web-{38353395-922A-D9EF-EE42-02BF74DCB221}" dt="2020-11-13T19:22:42.069" v="1038" actId="1076"/>
          <ac:spMkLst>
            <pc:docMk/>
            <pc:sldMk cId="3550612102" sldId="272"/>
            <ac:spMk id="2" creationId="{12F3FC2C-23AD-4BE1-8EF5-653E532056D0}"/>
          </ac:spMkLst>
        </pc:spChg>
        <pc:spChg chg="add">
          <ac:chgData name="Monika Lipa" userId="S::monlipa32@edu.lublin.eu::4d51be26-358a-4ac9-94cf-6aac0ad3dbfd" providerId="AD" clId="Web-{38353395-922A-D9EF-EE42-02BF74DCB221}" dt="2020-11-13T19:22:16.303" v="1033"/>
          <ac:spMkLst>
            <pc:docMk/>
            <pc:sldMk cId="3550612102" sldId="272"/>
            <ac:spMk id="4" creationId="{9A3D0CE2-91FF-49B3-A5D8-181E900D7501}"/>
          </ac:spMkLst>
        </pc:spChg>
        <pc:spChg chg="add">
          <ac:chgData name="Monika Lipa" userId="S::monlipa32@edu.lublin.eu::4d51be26-358a-4ac9-94cf-6aac0ad3dbfd" providerId="AD" clId="Web-{38353395-922A-D9EF-EE42-02BF74DCB221}" dt="2020-11-13T19:22:16.303" v="1033"/>
          <ac:spMkLst>
            <pc:docMk/>
            <pc:sldMk cId="3550612102" sldId="272"/>
            <ac:spMk id="5" creationId="{58AEBD96-C315-4F53-9D9E-0E20E993EBFA}"/>
          </ac:spMkLst>
        </pc:spChg>
        <pc:spChg chg="add">
          <ac:chgData name="Monika Lipa" userId="S::monlipa32@edu.lublin.eu::4d51be26-358a-4ac9-94cf-6aac0ad3dbfd" providerId="AD" clId="Web-{38353395-922A-D9EF-EE42-02BF74DCB221}" dt="2020-11-13T19:22:16.303" v="1033"/>
          <ac:spMkLst>
            <pc:docMk/>
            <pc:sldMk cId="3550612102" sldId="272"/>
            <ac:spMk id="6" creationId="{78916AAA-66F6-4DFA-88ED-7E27CF6B8DAD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22:16.194" v="1032"/>
          <ac:spMkLst>
            <pc:docMk/>
            <pc:sldMk cId="3550612102" sldId="272"/>
            <ac:spMk id="7" creationId="{9A3D0CE2-91FF-49B3-A5D8-181E900D7501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22:16.194" v="1032"/>
          <ac:spMkLst>
            <pc:docMk/>
            <pc:sldMk cId="3550612102" sldId="272"/>
            <ac:spMk id="9" creationId="{58AEBD96-C315-4F53-9D9E-0E20E993EBFA}"/>
          </ac:spMkLst>
        </pc:spChg>
        <pc:spChg chg="add">
          <ac:chgData name="Monika Lipa" userId="S::monlipa32@edu.lublin.eu::4d51be26-358a-4ac9-94cf-6aac0ad3dbfd" providerId="AD" clId="Web-{38353395-922A-D9EF-EE42-02BF74DCB221}" dt="2020-11-13T19:22:16.303" v="1033"/>
          <ac:spMkLst>
            <pc:docMk/>
            <pc:sldMk cId="3550612102" sldId="272"/>
            <ac:spMk id="10" creationId="{68C84B8E-16E8-4E54-B4AC-84CE51595508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22:16.194" v="1032"/>
          <ac:spMkLst>
            <pc:docMk/>
            <pc:sldMk cId="3550612102" sldId="272"/>
            <ac:spMk id="11" creationId="{78916AAA-66F6-4DFA-88ED-7E27CF6B8DAD}"/>
          </ac:spMkLst>
        </pc:spChg>
        <pc:spChg chg="add">
          <ac:chgData name="Monika Lipa" userId="S::monlipa32@edu.lublin.eu::4d51be26-358a-4ac9-94cf-6aac0ad3dbfd" providerId="AD" clId="Web-{38353395-922A-D9EF-EE42-02BF74DCB221}" dt="2020-11-13T19:22:16.303" v="1033"/>
          <ac:spMkLst>
            <pc:docMk/>
            <pc:sldMk cId="3550612102" sldId="272"/>
            <ac:spMk id="12" creationId="{ECE9EEEA-5DB7-4DC7-AF9F-74D1C19B7E2E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22:16.194" v="1032"/>
          <ac:spMkLst>
            <pc:docMk/>
            <pc:sldMk cId="3550612102" sldId="272"/>
            <ac:spMk id="17" creationId="{E15AAB4E-1AF6-4A73-9822-087B0F4ED5A8}"/>
          </ac:spMkLst>
        </pc:spChg>
        <pc:spChg chg="add del">
          <ac:chgData name="Monika Lipa" userId="S::monlipa32@edu.lublin.eu::4d51be26-358a-4ac9-94cf-6aac0ad3dbfd" providerId="AD" clId="Web-{38353395-922A-D9EF-EE42-02BF74DCB221}" dt="2020-11-13T19:22:16.194" v="1032"/>
          <ac:spMkLst>
            <pc:docMk/>
            <pc:sldMk cId="3550612102" sldId="272"/>
            <ac:spMk id="19" creationId="{3FD794DA-8ACE-4EC4-8EB7-A34B9F6C19EE}"/>
          </ac:spMkLst>
        </pc:spChg>
        <pc:spChg chg="add">
          <ac:chgData name="Monika Lipa" userId="S::monlipa32@edu.lublin.eu::4d51be26-358a-4ac9-94cf-6aac0ad3dbfd" providerId="AD" clId="Web-{38353395-922A-D9EF-EE42-02BF74DCB221}" dt="2020-11-13T19:22:16.303" v="1033"/>
          <ac:spMkLst>
            <pc:docMk/>
            <pc:sldMk cId="3550612102" sldId="272"/>
            <ac:spMk id="21" creationId="{DF199147-B958-49C0-9BE2-65BDD892F2BB}"/>
          </ac:spMkLst>
        </pc:spChg>
        <pc:spChg chg="add">
          <ac:chgData name="Monika Lipa" userId="S::monlipa32@edu.lublin.eu::4d51be26-358a-4ac9-94cf-6aac0ad3dbfd" providerId="AD" clId="Web-{38353395-922A-D9EF-EE42-02BF74DCB221}" dt="2020-11-13T19:22:16.303" v="1033"/>
          <ac:spMkLst>
            <pc:docMk/>
            <pc:sldMk cId="3550612102" sldId="272"/>
            <ac:spMk id="23" creationId="{EF70505D-EC2C-4D1A-86DE-2583778074ED}"/>
          </ac:spMkLst>
        </pc:spChg>
        <pc:grpChg chg="add">
          <ac:chgData name="Monika Lipa" userId="S::monlipa32@edu.lublin.eu::4d51be26-358a-4ac9-94cf-6aac0ad3dbfd" providerId="AD" clId="Web-{38353395-922A-D9EF-EE42-02BF74DCB221}" dt="2020-11-13T19:22:16.303" v="1033"/>
          <ac:grpSpMkLst>
            <pc:docMk/>
            <pc:sldMk cId="3550612102" sldId="272"/>
            <ac:grpSpMk id="8" creationId="{A137D43F-BAD6-47F1-AA65-AEEA38A2FF30}"/>
          </ac:grpSpMkLst>
        </pc:grpChg>
        <pc:grpChg chg="add del">
          <ac:chgData name="Monika Lipa" userId="S::monlipa32@edu.lublin.eu::4d51be26-358a-4ac9-94cf-6aac0ad3dbfd" providerId="AD" clId="Web-{38353395-922A-D9EF-EE42-02BF74DCB221}" dt="2020-11-13T19:22:16.194" v="1032"/>
          <ac:grpSpMkLst>
            <pc:docMk/>
            <pc:sldMk cId="3550612102" sldId="272"/>
            <ac:grpSpMk id="13" creationId="{A137D43F-BAD6-47F1-AA65-AEEA38A2FF30}"/>
          </ac:grpSpMkLst>
        </pc:grpChg>
        <pc:grpChg chg="add">
          <ac:chgData name="Monika Lipa" userId="S::monlipa32@edu.lublin.eu::4d51be26-358a-4ac9-94cf-6aac0ad3dbfd" providerId="AD" clId="Web-{38353395-922A-D9EF-EE42-02BF74DCB221}" dt="2020-11-13T19:22:16.303" v="1033"/>
          <ac:grpSpMkLst>
            <pc:docMk/>
            <pc:sldMk cId="3550612102" sldId="272"/>
            <ac:grpSpMk id="25" creationId="{2DF20BDF-18D7-4E94-9BA1-9CEB40470CB6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4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5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5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5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8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9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75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5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12/16/2020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2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000510-D9E3-6D47-A715-22B535722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379" y="1547813"/>
            <a:ext cx="9943433" cy="2512219"/>
          </a:xfrm>
        </p:spPr>
        <p:txBody>
          <a:bodyPr/>
          <a:lstStyle/>
          <a:p>
            <a:r>
              <a:rPr lang="pl-PL" sz="8000" dirty="0"/>
              <a:t>Złote myśli z lektury </a:t>
            </a:r>
            <a:r>
              <a:rPr lang="pl-PL" sz="8000"/>
              <a:t>„Mały Książę”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6957519-5C21-8D40-8DFC-3A9A1D8249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/>
              <a:t>Monika Lipa kl. 7c</a:t>
            </a:r>
          </a:p>
        </p:txBody>
      </p:sp>
    </p:spTree>
    <p:extLst>
      <p:ext uri="{BB962C8B-B14F-4D97-AF65-F5344CB8AC3E}">
        <p14:creationId xmlns:p14="http://schemas.microsoft.com/office/powerpoint/2010/main" val="3425552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BC66A0E-E5D5-4E7D-9B93-33945A88C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90B9E6-5D91-4146-881E-1C680D9C7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5200" y="0"/>
            <a:ext cx="10272776" cy="4808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F3FC2C-23AD-4BE1-8EF5-653E53205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44" y="560439"/>
            <a:ext cx="9625247" cy="402800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9600" dirty="0">
                <a:solidFill>
                  <a:srgbClr val="FFFFFF"/>
                </a:solidFill>
              </a:rPr>
              <a:t>Nie ma </a:t>
            </a:r>
            <a:r>
              <a:rPr lang="en-US" sz="9600" dirty="0" err="1">
                <a:solidFill>
                  <a:srgbClr val="FFFFFF"/>
                </a:solidFill>
              </a:rPr>
              <a:t>na</a:t>
            </a:r>
            <a:r>
              <a:rPr lang="en-US" sz="9600" dirty="0">
                <a:solidFill>
                  <a:srgbClr val="FFFFFF"/>
                </a:solidFill>
              </a:rPr>
              <a:t> </a:t>
            </a:r>
            <a:r>
              <a:rPr lang="en-US" sz="9600" dirty="0" err="1">
                <a:solidFill>
                  <a:srgbClr val="FFFFFF"/>
                </a:solidFill>
              </a:rPr>
              <a:t>świecie</a:t>
            </a:r>
            <a:r>
              <a:rPr lang="en-US" sz="9600" dirty="0">
                <a:solidFill>
                  <a:srgbClr val="FFFFFF"/>
                </a:solidFill>
              </a:rPr>
              <a:t> </a:t>
            </a:r>
            <a:r>
              <a:rPr lang="en-US" sz="9600" dirty="0" err="1">
                <a:solidFill>
                  <a:srgbClr val="FFFFFF"/>
                </a:solidFill>
              </a:rPr>
              <a:t>rzeczy</a:t>
            </a:r>
            <a:r>
              <a:rPr lang="en-US" sz="9600" dirty="0">
                <a:solidFill>
                  <a:srgbClr val="FFFFFF"/>
                </a:solidFill>
              </a:rPr>
              <a:t> </a:t>
            </a:r>
            <a:r>
              <a:rPr lang="en-US" sz="9600" dirty="0" err="1">
                <a:solidFill>
                  <a:srgbClr val="FFFFFF"/>
                </a:solidFill>
              </a:rPr>
              <a:t>doskonałych</a:t>
            </a:r>
            <a:endParaRPr lang="pl-PL" dirty="0" err="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4B8EE7-D55B-4678-8F34-54296AEC7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412" y="4808538"/>
            <a:ext cx="1026871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207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3D25154-9EF7-4C33-9AAC-7B3BE089F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F3FC2C-23AD-4BE1-8EF5-653E53205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43468"/>
            <a:ext cx="9966960" cy="35924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9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Ludzie</a:t>
            </a:r>
            <a:r>
              <a:rPr lang="en-US" sz="89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89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tłoczą</a:t>
            </a:r>
            <a:r>
              <a:rPr lang="en-US" sz="89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89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się</a:t>
            </a:r>
            <a:r>
              <a:rPr lang="en-US" sz="89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w </a:t>
            </a:r>
            <a:r>
              <a:rPr lang="en-US" sz="89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pociągach</a:t>
            </a:r>
            <a:r>
              <a:rPr lang="en-US" sz="89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89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i</a:t>
            </a:r>
            <a:r>
              <a:rPr lang="en-US" sz="89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89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nie</a:t>
            </a:r>
            <a:r>
              <a:rPr lang="en-US" sz="89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89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wiedzą</a:t>
            </a:r>
            <a:r>
              <a:rPr lang="en-US" sz="89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89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czego</a:t>
            </a:r>
            <a:r>
              <a:rPr lang="en-US" sz="89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89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szukają</a:t>
            </a:r>
            <a:endParaRPr lang="en-US" sz="8900" dirty="0" err="1">
              <a:blipFill dpi="0" rotWithShape="1">
                <a:blip r:embed="rId4"/>
                <a:srcRect/>
                <a:tile tx="6350" ty="-127000" sx="65000" sy="64000" flip="none" algn="tl"/>
              </a:blipFill>
              <a:latin typeface="Rockwell Condensed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04E8C0-C927-4C06-A96A-BF3323BA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0"/>
            <a:ext cx="12192000" cy="229583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CECFD5-4C30-4892-9FF0-540E17955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10245590" y="5111496"/>
            <a:chExt cx="1080904" cy="108090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5C67F70-EAFE-425C-8422-591620A96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5590" y="5111496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47FA16B-C217-4D91-84EA-5B0846BDD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53681" y="5219586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220628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Group 12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0" name="Rectangle 16">
            <a:extLst>
              <a:ext uri="{FF2B5EF4-FFF2-40B4-BE49-F238E27FC236}">
                <a16:creationId xmlns:a16="http://schemas.microsoft.com/office/drawing/2014/main" id="{68C84B8E-16E8-4E54-B4AC-84CE51595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F3FC2C-23AD-4BE1-8EF5-653E53205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1713903"/>
            <a:ext cx="6558608" cy="4580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75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Tylko</a:t>
            </a:r>
            <a:r>
              <a:rPr lang="en-US" sz="75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75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oswajając</a:t>
            </a:r>
            <a:r>
              <a:rPr lang="en-US" sz="75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75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możemy</a:t>
            </a:r>
            <a:r>
              <a:rPr lang="en-US" sz="75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75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kogoś</a:t>
            </a:r>
            <a:r>
              <a:rPr lang="en-US" sz="75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75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poznać</a:t>
            </a:r>
            <a:br>
              <a:rPr lang="en-US" sz="75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endParaRPr lang="en-US" sz="7500" dirty="0">
              <a:blipFill dpi="0" rotWithShape="1">
                <a:blip r:embed="rId4"/>
                <a:srcRect/>
                <a:tile tx="6350" ty="-127000" sx="65000" sy="64000" flip="none" algn="tl"/>
              </a:blipFill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ECE9EEEA-5DB7-4DC7-AF9F-74D1C19B7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199147-B958-49C0-9BE2-65BDD892F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70505D-EC2C-4D1A-86DE-25837780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DF20BDF-18D7-4E94-9BA1-9CEB40470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46920" y="5257800"/>
            <a:chExt cx="1080904" cy="1080902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8F42242-4089-4E5D-95C3-C113C73DA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46920" y="5257800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96F87F1-ABB5-42FB-86BD-EED111CD3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55011" y="5365890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0612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80E61E04-3F7C-42DE-ABE7-D3F7E349C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B036F7E-6C8A-4549-99EF-9958C587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7366"/>
            <a:ext cx="12192000" cy="2610465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AF204C-EE30-4453-8BD8-1AABFD35C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164" y="4614485"/>
            <a:ext cx="9085940" cy="14722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Jedynie</a:t>
            </a:r>
            <a:r>
              <a:rPr lang="en-US" sz="5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5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dzieci</a:t>
            </a:r>
            <a:r>
              <a:rPr lang="en-US" sz="5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5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wiedzą</a:t>
            </a:r>
            <a:r>
              <a:rPr lang="en-US" sz="5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, </a:t>
            </a:r>
            <a:r>
              <a:rPr lang="en-US" sz="5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czego</a:t>
            </a:r>
            <a:r>
              <a:rPr lang="en-US" sz="5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5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szukają</a:t>
            </a:r>
            <a:endParaRPr lang="en-US" sz="5600" dirty="0" err="1">
              <a:blipFill dpi="0" rotWithShape="1">
                <a:blip r:embed="rId4"/>
                <a:srcRect/>
                <a:tile tx="6350" ty="-127000" sx="65000" sy="64000" flip="none" algn="tl"/>
              </a:blipFill>
              <a:latin typeface="Rockwell Condensed"/>
            </a:endParaRPr>
          </a:p>
        </p:txBody>
      </p:sp>
      <p:pic>
        <p:nvPicPr>
          <p:cNvPr id="18" name="Graphic 5" descr="Right Double Quote">
            <a:extLst>
              <a:ext uri="{FF2B5EF4-FFF2-40B4-BE49-F238E27FC236}">
                <a16:creationId xmlns:a16="http://schemas.microsoft.com/office/drawing/2014/main" id="{1A3F4102-CCC1-4E29-9BE2-255739D2EC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5457" y="640080"/>
            <a:ext cx="3316489" cy="3316489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75EE15D0-BDD3-4CA6-B5DC-159D83FA6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9685338" y="4460675"/>
            <a:chExt cx="1080904" cy="1080902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1D99473-F547-41EE-8D8B-3DFA6E58D0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1482930-66A8-46E9-8554-6D127FFCF1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2843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1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3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27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36" name="Rectangle 31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2223B6-F693-49FE-941F-127A8EC77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5" y="-1328071"/>
            <a:ext cx="6079567" cy="66291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Dobrze</a:t>
            </a:r>
            <a:r>
              <a:rPr lang="en-US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widzi</a:t>
            </a:r>
            <a:r>
              <a:rPr lang="en-US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się</a:t>
            </a:r>
            <a:r>
              <a:rPr lang="en-US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tylko</a:t>
            </a:r>
            <a:r>
              <a:rPr lang="en-US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sercem</a:t>
            </a:r>
            <a:r>
              <a:rPr lang="en-US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, </a:t>
            </a:r>
            <a:r>
              <a:rPr lang="en-US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najważniejsze</a:t>
            </a:r>
            <a:r>
              <a:rPr lang="en-US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 jest </a:t>
            </a:r>
            <a:br>
              <a:rPr lang="pl-PL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ni</a:t>
            </a:r>
            <a:r>
              <a:rPr lang="pl-PL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E</a:t>
            </a:r>
            <a:r>
              <a:rPr lang="en-US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widoczne</a:t>
            </a:r>
            <a:r>
              <a:rPr lang="en-US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dla</a:t>
            </a:r>
            <a:r>
              <a:rPr lang="en-US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oczu</a:t>
            </a:r>
            <a:endParaRPr lang="en-US" dirty="0">
              <a:blipFill dpi="0" rotWithShape="1">
                <a:blip r:embed="rId4"/>
                <a:srcRect/>
                <a:tile tx="6350" ty="-127000" sx="65000" sy="64000" flip="none" algn="tl"/>
              </a:blipFill>
              <a:latin typeface="Rockwell Condensed"/>
            </a:endParaRPr>
          </a:p>
        </p:txBody>
      </p:sp>
      <p:sp>
        <p:nvSpPr>
          <p:cNvPr id="37" name="Freeform: Shape 33">
            <a:extLst>
              <a:ext uri="{FF2B5EF4-FFF2-40B4-BE49-F238E27FC236}">
                <a16:creationId xmlns:a16="http://schemas.microsoft.com/office/drawing/2014/main" id="{14A1598B-1957-47CF-AAF4-F7A36DA0E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Graphic 5" descr="Right Double Quote">
            <a:extLst>
              <a:ext uri="{FF2B5EF4-FFF2-40B4-BE49-F238E27FC236}">
                <a16:creationId xmlns:a16="http://schemas.microsoft.com/office/drawing/2014/main" id="{DE0A5EAB-46F8-435C-95A7-E684F2B52D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3388" y="1554207"/>
            <a:ext cx="3749586" cy="374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72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E94629-4027-4D32-97C2-2F02B4DC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741" y="2122493"/>
            <a:ext cx="4972511" cy="310673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100" dirty="0" err="1">
                <a:solidFill>
                  <a:schemeClr val="tx1"/>
                </a:solidFill>
              </a:rPr>
              <a:t>Poznaje</a:t>
            </a:r>
            <a:r>
              <a:rPr lang="en-US" sz="6100" dirty="0">
                <a:solidFill>
                  <a:schemeClr val="tx1"/>
                </a:solidFill>
              </a:rPr>
              <a:t> </a:t>
            </a:r>
            <a:r>
              <a:rPr lang="en-US" sz="6100" dirty="0" err="1">
                <a:solidFill>
                  <a:schemeClr val="tx1"/>
                </a:solidFill>
              </a:rPr>
              <a:t>się</a:t>
            </a:r>
            <a:r>
              <a:rPr lang="en-US" sz="6100" dirty="0">
                <a:solidFill>
                  <a:schemeClr val="tx1"/>
                </a:solidFill>
              </a:rPr>
              <a:t> </a:t>
            </a:r>
            <a:r>
              <a:rPr lang="en-US" sz="6100" dirty="0" err="1">
                <a:solidFill>
                  <a:schemeClr val="tx1"/>
                </a:solidFill>
              </a:rPr>
              <a:t>tylko</a:t>
            </a:r>
            <a:r>
              <a:rPr lang="en-US" sz="6100" dirty="0">
                <a:solidFill>
                  <a:schemeClr val="tx1"/>
                </a:solidFill>
              </a:rPr>
              <a:t> to, co </a:t>
            </a:r>
            <a:r>
              <a:rPr lang="en-US" sz="6100" dirty="0" err="1">
                <a:solidFill>
                  <a:schemeClr val="tx1"/>
                </a:solidFill>
              </a:rPr>
              <a:t>się</a:t>
            </a:r>
            <a:r>
              <a:rPr lang="en-US" sz="6100" dirty="0">
                <a:solidFill>
                  <a:schemeClr val="tx1"/>
                </a:solidFill>
              </a:rPr>
              <a:t> </a:t>
            </a:r>
            <a:r>
              <a:rPr lang="en-US" sz="6100" dirty="0" err="1">
                <a:solidFill>
                  <a:schemeClr val="tx1"/>
                </a:solidFill>
              </a:rPr>
              <a:t>oswoi</a:t>
            </a:r>
            <a:br>
              <a:rPr lang="en-US" sz="6100" dirty="0"/>
            </a:br>
            <a:endParaRPr lang="en-US" sz="6100">
              <a:solidFill>
                <a:schemeClr val="tx1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4A1598B-1957-47CF-AAF4-F7A36DA0E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Right Double Quote">
            <a:extLst>
              <a:ext uri="{FF2B5EF4-FFF2-40B4-BE49-F238E27FC236}">
                <a16:creationId xmlns:a16="http://schemas.microsoft.com/office/drawing/2014/main" id="{B60EF3C1-69C8-4BB6-9929-DA2037D355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7150" y="1526651"/>
            <a:ext cx="3804698" cy="380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538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10" name="Rectangle 18">
            <a:extLst>
              <a:ext uri="{FF2B5EF4-FFF2-40B4-BE49-F238E27FC236}">
                <a16:creationId xmlns:a16="http://schemas.microsoft.com/office/drawing/2014/main" id="{FF0965A7-524A-44F1-B044-48411EA4F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id="{58EE5433-7B78-4432-965F-8790C3F42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8F7AAA96-ECD9-48EA-B942-1172BB519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5"/>
            <a:ext cx="5149596" cy="4846228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E94629-4027-4D32-97C2-2F02B4DC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1937" y="1054100"/>
            <a:ext cx="4917105" cy="40092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Rockwell Condensed"/>
              </a:rPr>
              <a:t>"</a:t>
            </a:r>
            <a:r>
              <a:rPr lang="en-US" sz="80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Rockwell Condensed"/>
              </a:rPr>
              <a:t>Oswoić</a:t>
            </a:r>
            <a:r>
              <a:rPr lang="en-US" sz="80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Rockwell Condensed"/>
              </a:rPr>
              <a:t>" </a:t>
            </a:r>
            <a:r>
              <a:rPr lang="en-US" sz="80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Rockwell Condensed"/>
              </a:rPr>
              <a:t>znaczy</a:t>
            </a:r>
            <a:r>
              <a:rPr lang="en-US" sz="80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Rockwell Condensed"/>
              </a:rPr>
              <a:t> </a:t>
            </a:r>
            <a:br>
              <a:rPr lang="en-US" sz="80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Rockwell Condensed"/>
              </a:rPr>
            </a:br>
            <a:r>
              <a:rPr lang="en-US" sz="80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Rockwell Condensed"/>
              </a:rPr>
              <a:t>"</a:t>
            </a:r>
            <a:r>
              <a:rPr lang="en-US" sz="80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Rockwell Condensed"/>
              </a:rPr>
              <a:t>stworzyć</a:t>
            </a:r>
            <a:r>
              <a:rPr lang="en-US" sz="80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Rockwell Condensed"/>
              </a:rPr>
              <a:t> </a:t>
            </a:r>
            <a:r>
              <a:rPr lang="en-US" sz="80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Rockwell Condensed"/>
              </a:rPr>
              <a:t>więzy</a:t>
            </a:r>
            <a:r>
              <a:rPr lang="en-US" sz="80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  <a:latin typeface="Rockwell Condensed"/>
              </a:rPr>
              <a:t>"</a:t>
            </a:r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248BD5A8-902E-46F3-9C9F-F939987C5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5756954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26">
            <a:extLst>
              <a:ext uri="{FF2B5EF4-FFF2-40B4-BE49-F238E27FC236}">
                <a16:creationId xmlns:a16="http://schemas.microsoft.com/office/drawing/2014/main" id="{3800B863-FA71-4FFB-9F30-56E95B0D3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974AC77-F93C-4C47-8BA3-991BBA2EF1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170C1A4-4B9C-47A6-981D-0D71C5685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2" name="Graphic 5" descr="Right Double Quote">
            <a:extLst>
              <a:ext uri="{FF2B5EF4-FFF2-40B4-BE49-F238E27FC236}">
                <a16:creationId xmlns:a16="http://schemas.microsoft.com/office/drawing/2014/main" id="{BA695654-48D2-45EA-BE1C-5B0059B011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73661" y="1054100"/>
            <a:ext cx="4382677" cy="438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8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7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31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2" name="Group 33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43" name="Rectangle 37">
            <a:extLst>
              <a:ext uri="{FF2B5EF4-FFF2-40B4-BE49-F238E27FC236}">
                <a16:creationId xmlns:a16="http://schemas.microsoft.com/office/drawing/2014/main" id="{E15AAB4E-1AF6-4A73-9822-087B0F4ED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E94629-4027-4D32-97C2-2F02B4DC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6516241" cy="557106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en-US" sz="9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Idąc</a:t>
            </a:r>
            <a:r>
              <a:rPr lang="en-US" sz="9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9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prosto</a:t>
            </a:r>
            <a:r>
              <a:rPr lang="en-US" sz="9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9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przed</a:t>
            </a:r>
            <a:r>
              <a:rPr lang="en-US" sz="9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9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siebie</a:t>
            </a:r>
            <a:r>
              <a:rPr lang="en-US" sz="9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9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nie</a:t>
            </a:r>
            <a:r>
              <a:rPr lang="en-US" sz="9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9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można</a:t>
            </a:r>
            <a:r>
              <a:rPr lang="en-US" sz="9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9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zajść</a:t>
            </a:r>
            <a:r>
              <a:rPr lang="en-US" sz="9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96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daleko</a:t>
            </a:r>
            <a:r>
              <a:rPr lang="en-US" sz="96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 </a:t>
            </a:r>
          </a:p>
        </p:txBody>
      </p:sp>
      <p:sp>
        <p:nvSpPr>
          <p:cNvPr id="45" name="Rectangle 39">
            <a:extLst>
              <a:ext uri="{FF2B5EF4-FFF2-40B4-BE49-F238E27FC236}">
                <a16:creationId xmlns:a16="http://schemas.microsoft.com/office/drawing/2014/main" id="{3FD794DA-8ACE-4EC4-8EB7-A34B9F6C1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78454" y="-2"/>
            <a:ext cx="4513546" cy="685800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116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E94629-4027-4D32-97C2-2F02B4DC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934" y="1640222"/>
            <a:ext cx="3970877" cy="34926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dirty="0" err="1">
                <a:solidFill>
                  <a:schemeClr val="tx1"/>
                </a:solidFill>
              </a:rPr>
              <a:t>Wśród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ludzi</a:t>
            </a:r>
            <a:r>
              <a:rPr lang="en-US" sz="6000" dirty="0">
                <a:solidFill>
                  <a:schemeClr val="tx1"/>
                </a:solidFill>
              </a:rPr>
              <a:t> jest </a:t>
            </a:r>
            <a:r>
              <a:rPr lang="en-US" sz="6000" dirty="0" err="1">
                <a:solidFill>
                  <a:schemeClr val="tx1"/>
                </a:solidFill>
              </a:rPr>
              <a:t>się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także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samotnym</a:t>
            </a:r>
            <a:r>
              <a:rPr lang="en-US" sz="6000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F4852F6-7518-4984-BD06-9DCC65609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720071"/>
            <a:ext cx="5503939" cy="5503939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Right Double Quote">
            <a:extLst>
              <a:ext uri="{FF2B5EF4-FFF2-40B4-BE49-F238E27FC236}">
                <a16:creationId xmlns:a16="http://schemas.microsoft.com/office/drawing/2014/main" id="{4CDCA0BD-4A45-49DC-A134-7A7AADF49E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58377" y="2034981"/>
            <a:ext cx="2874120" cy="287412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02414" y="343169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7112754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A3CA49A-71DD-4E8D-8D00-0D000AB38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E8537E-57AF-43EA-8734-3C66AD7246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A8C18B-9C8E-47E6-BAEF-86331BC0A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E94629-4027-4D32-97C2-2F02B4DC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3" y="643467"/>
            <a:ext cx="6271758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0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Mowa</a:t>
            </a:r>
            <a:r>
              <a:rPr lang="en-US" sz="80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jest </a:t>
            </a:r>
            <a:r>
              <a:rPr lang="en-US" sz="80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źródłem</a:t>
            </a:r>
            <a:r>
              <a:rPr lang="en-US" sz="80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</a:t>
            </a:r>
            <a:r>
              <a:rPr lang="en-US" sz="80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nieporozumień</a:t>
            </a:r>
            <a:r>
              <a:rPr lang="en-US" sz="80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754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48FDEBDB-5859-4B9E-8810-2C5CFED0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F3FC2C-23AD-4BE1-8EF5-653E53205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942975"/>
            <a:ext cx="9966960" cy="3525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700" dirty="0">
                <a:solidFill>
                  <a:srgbClr val="FFFFFF"/>
                </a:solidFill>
              </a:rPr>
              <a:t>Nawet w </a:t>
            </a:r>
            <a:r>
              <a:rPr lang="en-US" sz="6700" dirty="0" err="1">
                <a:solidFill>
                  <a:srgbClr val="FFFFFF"/>
                </a:solidFill>
              </a:rPr>
              <a:t>obliczu</a:t>
            </a:r>
            <a:r>
              <a:rPr lang="en-US" sz="6700" dirty="0">
                <a:solidFill>
                  <a:srgbClr val="FFFFFF"/>
                </a:solidFill>
              </a:rPr>
              <a:t> </a:t>
            </a:r>
            <a:r>
              <a:rPr lang="en-US" sz="6700" dirty="0" err="1">
                <a:solidFill>
                  <a:srgbClr val="FFFFFF"/>
                </a:solidFill>
              </a:rPr>
              <a:t>śmierci</a:t>
            </a:r>
            <a:r>
              <a:rPr lang="en-US" sz="6700" dirty="0">
                <a:solidFill>
                  <a:srgbClr val="FFFFFF"/>
                </a:solidFill>
              </a:rPr>
              <a:t>, </a:t>
            </a:r>
            <a:r>
              <a:rPr lang="en-US" sz="6700" dirty="0" err="1">
                <a:solidFill>
                  <a:srgbClr val="FFFFFF"/>
                </a:solidFill>
              </a:rPr>
              <a:t>przyjemna</a:t>
            </a:r>
            <a:r>
              <a:rPr lang="en-US" sz="6700" dirty="0">
                <a:solidFill>
                  <a:srgbClr val="FFFFFF"/>
                </a:solidFill>
              </a:rPr>
              <a:t> jest </a:t>
            </a:r>
            <a:r>
              <a:rPr lang="en-US" sz="6700" dirty="0" err="1">
                <a:solidFill>
                  <a:srgbClr val="FFFFFF"/>
                </a:solidFill>
              </a:rPr>
              <a:t>świadomość</a:t>
            </a:r>
            <a:r>
              <a:rPr lang="en-US" sz="6700" dirty="0">
                <a:solidFill>
                  <a:srgbClr val="FFFFFF"/>
                </a:solidFill>
              </a:rPr>
              <a:t> </a:t>
            </a:r>
            <a:r>
              <a:rPr lang="en-US" sz="6700" dirty="0" err="1">
                <a:solidFill>
                  <a:srgbClr val="FFFFFF"/>
                </a:solidFill>
              </a:rPr>
              <a:t>posiadania</a:t>
            </a:r>
            <a:r>
              <a:rPr lang="en-US" sz="6700" dirty="0">
                <a:solidFill>
                  <a:srgbClr val="FFFFFF"/>
                </a:solidFill>
              </a:rPr>
              <a:t> </a:t>
            </a:r>
            <a:r>
              <a:rPr lang="en-US" sz="6700" dirty="0" err="1">
                <a:solidFill>
                  <a:srgbClr val="FFFFFF"/>
                </a:solidFill>
              </a:rPr>
              <a:t>przyjaciela</a:t>
            </a:r>
            <a:r>
              <a:rPr lang="en-US" sz="6700" dirty="0">
                <a:solidFill>
                  <a:srgbClr val="FFFFFF"/>
                </a:solidFill>
              </a:rPr>
              <a:t> 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1D1A340-723B-4014-B5FE-204F06273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58589"/>
            <a:ext cx="9144000" cy="0"/>
          </a:xfrm>
          <a:prstGeom prst="line">
            <a:avLst/>
          </a:prstGeom>
          <a:ln w="285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46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Panoramiczny</PresentationFormat>
  <Paragraphs>13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Calibri</vt:lpstr>
      <vt:lpstr>Rockwell</vt:lpstr>
      <vt:lpstr>Rockwell Condensed</vt:lpstr>
      <vt:lpstr>Rockwell Extra Bold</vt:lpstr>
      <vt:lpstr>Wingdings</vt:lpstr>
      <vt:lpstr>Drewniana czcionka</vt:lpstr>
      <vt:lpstr>Złote myśli z lektury „Mały Książę”</vt:lpstr>
      <vt:lpstr>Jedynie dzieci wiedzą, czego szukają</vt:lpstr>
      <vt:lpstr>Dobrze widzi się tylko sercem, najważniejsze jest  niEwidoczne dla oczu</vt:lpstr>
      <vt:lpstr>Poznaje się tylko to, co się oswoi </vt:lpstr>
      <vt:lpstr>"Oswoić" znaczy  "stworzyć więzy"</vt:lpstr>
      <vt:lpstr>Idąc prosto przed siebie nie można zajść daleko </vt:lpstr>
      <vt:lpstr>Wśród ludzi jest się także samotnym </vt:lpstr>
      <vt:lpstr>Mowa jest źródłem nieporozumień </vt:lpstr>
      <vt:lpstr>Nawet w obliczu śmierci, przyjemna jest świadomość posiadania przyjaciela </vt:lpstr>
      <vt:lpstr>Nie ma na świecie rzeczy doskonałych</vt:lpstr>
      <vt:lpstr>Ludzie tłoczą się w pociągach i nie wiedzą czego szukają</vt:lpstr>
      <vt:lpstr>Tylko oswajając możemy kogoś poznać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Złoty myśli z lektury „Mały Książe”</dc:title>
  <dc:creator>Monika Lipa</dc:creator>
  <cp:lastModifiedBy>Beata Szpetko</cp:lastModifiedBy>
  <cp:revision>293</cp:revision>
  <dcterms:created xsi:type="dcterms:W3CDTF">2020-11-13T18:11:19Z</dcterms:created>
  <dcterms:modified xsi:type="dcterms:W3CDTF">2020-12-16T18:05:54Z</dcterms:modified>
</cp:coreProperties>
</file>