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92C4A-50D5-4FFE-8D85-010F46642592}" v="154" dt="2020-11-23T13:07:22.008"/>
    <p1510:client id="{E2F1C124-751C-4F23-B556-08C9FF1E7DF7}" v="20" dt="2020-12-14T16:59:22.250"/>
    <p1510:client id="{EE0523D6-7729-7097-D0CD-2A4EBB63D1D4}" v="37" dt="2020-11-23T13:52:47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zja Śniegula" userId="S::anasnie7@edu.lublin.eu::c64424f0-924b-4241-9a65-b409234e2e24" providerId="AD" clId="Web-{85592C4A-50D5-4FFE-8D85-010F46642592}"/>
    <pc:docChg chg="addSld modSld addMainMaster delMainMaster">
      <pc:chgData name="Anastazja Śniegula" userId="S::anasnie7@edu.lublin.eu::c64424f0-924b-4241-9a65-b409234e2e24" providerId="AD" clId="Web-{85592C4A-50D5-4FFE-8D85-010F46642592}" dt="2020-11-23T13:07:22.008" v="160" actId="1076"/>
      <pc:docMkLst>
        <pc:docMk/>
      </pc:docMkLst>
      <pc:sldChg chg="addSp delSp modSp mod setBg modClrScheme setClrOvrMap chgLayout">
        <pc:chgData name="Anastazja Śniegula" userId="S::anasnie7@edu.lublin.eu::c64424f0-924b-4241-9a65-b409234e2e24" providerId="AD" clId="Web-{85592C4A-50D5-4FFE-8D85-010F46642592}" dt="2020-11-23T12:10:15.131" v="31"/>
        <pc:sldMkLst>
          <pc:docMk/>
          <pc:sldMk cId="650317164" sldId="256"/>
        </pc:sldMkLst>
        <pc:spChg chg="mod">
          <ac:chgData name="Anastazja Śniegula" userId="S::anasnie7@edu.lublin.eu::c64424f0-924b-4241-9a65-b409234e2e24" providerId="AD" clId="Web-{85592C4A-50D5-4FFE-8D85-010F46642592}" dt="2020-11-23T12:10:15.131" v="31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Anastazja Śniegula" userId="S::anasnie7@edu.lublin.eu::c64424f0-924b-4241-9a65-b409234e2e24" providerId="AD" clId="Web-{85592C4A-50D5-4FFE-8D85-010F46642592}" dt="2020-11-23T12:10:15.131" v="31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10:15.131" v="31"/>
          <ac:spMkLst>
            <pc:docMk/>
            <pc:sldMk cId="650317164" sldId="256"/>
            <ac:spMk id="7" creationId="{0671A8AE-40A1-4631-A6B8-581AFF065482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09:45.084" v="26"/>
          <ac:spMkLst>
            <pc:docMk/>
            <pc:sldMk cId="650317164" sldId="256"/>
            <ac:spMk id="9" creationId="{3A397E3E-B90C-4D82-BAAA-36F7AC6A4565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10:15.116" v="30"/>
          <ac:spMkLst>
            <pc:docMk/>
            <pc:sldMk cId="650317164" sldId="256"/>
            <ac:spMk id="10" creationId="{71B2258F-86CA-4D4D-8270-BC05FCDEBFB3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10:15.131" v="31"/>
          <ac:spMkLst>
            <pc:docMk/>
            <pc:sldMk cId="650317164" sldId="256"/>
            <ac:spMk id="12" creationId="{AB58EF07-17C2-48CF-ABB0-EEF1F17CB8F0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10:15.131" v="31"/>
          <ac:spMkLst>
            <pc:docMk/>
            <pc:sldMk cId="650317164" sldId="256"/>
            <ac:spMk id="14" creationId="{AF2F604E-43BE-4DC3-B983-E071523364F8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10:15.131" v="31"/>
          <ac:spMkLst>
            <pc:docMk/>
            <pc:sldMk cId="650317164" sldId="256"/>
            <ac:spMk id="16" creationId="{08C9B587-E65E-4B52-B37C-ABEBB6E87928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09:45.084" v="26"/>
          <ac:spMkLst>
            <pc:docMk/>
            <pc:sldMk cId="650317164" sldId="256"/>
            <ac:spMk id="23" creationId="{90A7F83A-9728-4030-8E45-9ECF1ABCCC12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09:45.084" v="26"/>
          <ac:spMkLst>
            <pc:docMk/>
            <pc:sldMk cId="650317164" sldId="256"/>
            <ac:spMk id="25" creationId="{A2B5CBEA-F125-49B6-8335-227C325B112B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09:45.084" v="26"/>
          <ac:spMkLst>
            <pc:docMk/>
            <pc:sldMk cId="650317164" sldId="256"/>
            <ac:spMk id="27" creationId="{FEA9761C-7BB2-45E5-A5DB-A0B35362454A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09:45.084" v="26"/>
          <ac:spMkLst>
            <pc:docMk/>
            <pc:sldMk cId="650317164" sldId="256"/>
            <ac:spMk id="29" creationId="{4D1A5E71-B6B6-486A-8CDC-C7ABD9B903F6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09:45.084" v="26"/>
          <ac:spMkLst>
            <pc:docMk/>
            <pc:sldMk cId="650317164" sldId="256"/>
            <ac:spMk id="31" creationId="{8E44D629-6B8E-4D88-A77E-149C0ED03498}"/>
          </ac:spMkLst>
        </pc:spChg>
        <pc:grpChg chg="add del">
          <ac:chgData name="Anastazja Śniegula" userId="S::anasnie7@edu.lublin.eu::c64424f0-924b-4241-9a65-b409234e2e24" providerId="AD" clId="Web-{85592C4A-50D5-4FFE-8D85-010F46642592}" dt="2020-11-23T12:09:45.084" v="26"/>
          <ac:grpSpMkLst>
            <pc:docMk/>
            <pc:sldMk cId="650317164" sldId="256"/>
            <ac:grpSpMk id="11" creationId="{0F0C2E5D-B08F-4A99-9D15-59D33148FE02}"/>
          </ac:grpSpMkLst>
        </pc:grpChg>
        <pc:grpChg chg="add del">
          <ac:chgData name="Anastazja Śniegula" userId="S::anasnie7@edu.lublin.eu::c64424f0-924b-4241-9a65-b409234e2e24" providerId="AD" clId="Web-{85592C4A-50D5-4FFE-8D85-010F46642592}" dt="2020-11-23T12:09:45.084" v="26"/>
          <ac:grpSpMkLst>
            <pc:docMk/>
            <pc:sldMk cId="650317164" sldId="256"/>
            <ac:grpSpMk id="19" creationId="{BB7A900B-006E-46F4-831E-5AABAEE45EE1}"/>
          </ac:grpSpMkLst>
        </pc:grpChg>
        <pc:grpChg chg="add del">
          <ac:chgData name="Anastazja Śniegula" userId="S::anasnie7@edu.lublin.eu::c64424f0-924b-4241-9a65-b409234e2e24" providerId="AD" clId="Web-{85592C4A-50D5-4FFE-8D85-010F46642592}" dt="2020-11-23T12:09:45.084" v="26"/>
          <ac:grpSpMkLst>
            <pc:docMk/>
            <pc:sldMk cId="650317164" sldId="256"/>
            <ac:grpSpMk id="33" creationId="{FB9739EB-7F66-433D-841F-AB3CD18700B7}"/>
          </ac:grpSpMkLst>
        </pc:grpChg>
        <pc:grpChg chg="add del">
          <ac:chgData name="Anastazja Śniegula" userId="S::anasnie7@edu.lublin.eu::c64424f0-924b-4241-9a65-b409234e2e24" providerId="AD" clId="Web-{85592C4A-50D5-4FFE-8D85-010F46642592}" dt="2020-11-23T12:09:45.084" v="26"/>
          <ac:grpSpMkLst>
            <pc:docMk/>
            <pc:sldMk cId="650317164" sldId="256"/>
            <ac:grpSpMk id="40" creationId="{8B6BCBAB-41A5-4D6D-8C9B-55E3AA6FCC21}"/>
          </ac:grpSpMkLst>
        </pc:grpChg>
        <pc:picChg chg="add del mod">
          <ac:chgData name="Anastazja Śniegula" userId="S::anasnie7@edu.lublin.eu::c64424f0-924b-4241-9a65-b409234e2e24" providerId="AD" clId="Web-{85592C4A-50D5-4FFE-8D85-010F46642592}" dt="2020-11-23T12:09:51.475" v="27"/>
          <ac:picMkLst>
            <pc:docMk/>
            <pc:sldMk cId="650317164" sldId="256"/>
            <ac:picMk id="4" creationId="{85AC58B0-319B-44E6-9E3F-1B7ADE899379}"/>
          </ac:picMkLst>
        </pc:picChg>
        <pc:picChg chg="add mod ord">
          <ac:chgData name="Anastazja Śniegula" userId="S::anasnie7@edu.lublin.eu::c64424f0-924b-4241-9a65-b409234e2e24" providerId="AD" clId="Web-{85592C4A-50D5-4FFE-8D85-010F46642592}" dt="2020-11-23T12:10:15.131" v="31"/>
          <ac:picMkLst>
            <pc:docMk/>
            <pc:sldMk cId="650317164" sldId="256"/>
            <ac:picMk id="5" creationId="{89F8FFD8-0B13-4649-BC23-7A3D642BC873}"/>
          </ac:picMkLst>
        </pc:picChg>
      </pc:sldChg>
      <pc:sldChg chg="addSp delSp modSp new mod setBg setClrOvrMap">
        <pc:chgData name="Anastazja Śniegula" userId="S::anasnie7@edu.lublin.eu::c64424f0-924b-4241-9a65-b409234e2e24" providerId="AD" clId="Web-{85592C4A-50D5-4FFE-8D85-010F46642592}" dt="2020-11-23T12:16:52.687" v="68" actId="1076"/>
        <pc:sldMkLst>
          <pc:docMk/>
          <pc:sldMk cId="2642950666" sldId="257"/>
        </pc:sldMkLst>
        <pc:spChg chg="mod ord">
          <ac:chgData name="Anastazja Śniegula" userId="S::anasnie7@edu.lublin.eu::c64424f0-924b-4241-9a65-b409234e2e24" providerId="AD" clId="Web-{85592C4A-50D5-4FFE-8D85-010F46642592}" dt="2020-11-23T12:16:52.687" v="68" actId="1076"/>
          <ac:spMkLst>
            <pc:docMk/>
            <pc:sldMk cId="2642950666" sldId="257"/>
            <ac:spMk id="2" creationId="{4051CA10-144F-40A3-BD98-A4732CA50094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15:01.966" v="42"/>
          <ac:spMkLst>
            <pc:docMk/>
            <pc:sldMk cId="2642950666" sldId="257"/>
            <ac:spMk id="7" creationId="{0671A8AE-40A1-4631-A6B8-581AFF065482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12:50.010" v="35"/>
          <ac:spMkLst>
            <pc:docMk/>
            <pc:sldMk cId="2642950666" sldId="257"/>
            <ac:spMk id="8" creationId="{657F69E0-C4B0-4BEC-A689-4F8D877F05D4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13:41.761" v="39"/>
          <ac:spMkLst>
            <pc:docMk/>
            <pc:sldMk cId="2642950666" sldId="257"/>
            <ac:spMk id="9" creationId="{0671A8AE-40A1-4631-A6B8-581AFF065482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12:50.010" v="35"/>
          <ac:spMkLst>
            <pc:docMk/>
            <pc:sldMk cId="2642950666" sldId="257"/>
            <ac:spMk id="10" creationId="{9F6380B4-6A1C-481E-8408-B4E6C75B9B81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13:41.761" v="39"/>
          <ac:spMkLst>
            <pc:docMk/>
            <pc:sldMk cId="2642950666" sldId="257"/>
            <ac:spMk id="11" creationId="{AB58EF07-17C2-48CF-ABB0-EEF1F17CB8F0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15:01.966" v="42"/>
          <ac:spMkLst>
            <pc:docMk/>
            <pc:sldMk cId="2642950666" sldId="257"/>
            <ac:spMk id="12" creationId="{AB58EF07-17C2-48CF-ABB0-EEF1F17CB8F0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13:41.761" v="39"/>
          <ac:spMkLst>
            <pc:docMk/>
            <pc:sldMk cId="2642950666" sldId="257"/>
            <ac:spMk id="13" creationId="{AF2F604E-43BE-4DC3-B983-E071523364F8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15:01.966" v="42"/>
          <ac:spMkLst>
            <pc:docMk/>
            <pc:sldMk cId="2642950666" sldId="257"/>
            <ac:spMk id="14" creationId="{AF2F604E-43BE-4DC3-B983-E071523364F8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13:41.761" v="39"/>
          <ac:spMkLst>
            <pc:docMk/>
            <pc:sldMk cId="2642950666" sldId="257"/>
            <ac:spMk id="15" creationId="{08C9B587-E65E-4B52-B37C-ABEBB6E87928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15:01.966" v="42"/>
          <ac:spMkLst>
            <pc:docMk/>
            <pc:sldMk cId="2642950666" sldId="257"/>
            <ac:spMk id="16" creationId="{08C9B587-E65E-4B52-B37C-ABEBB6E87928}"/>
          </ac:spMkLst>
        </pc:spChg>
        <pc:picChg chg="add del mod">
          <ac:chgData name="Anastazja Śniegula" userId="S::anasnie7@edu.lublin.eu::c64424f0-924b-4241-9a65-b409234e2e24" providerId="AD" clId="Web-{85592C4A-50D5-4FFE-8D85-010F46642592}" dt="2020-11-23T12:12:51.260" v="36"/>
          <ac:picMkLst>
            <pc:docMk/>
            <pc:sldMk cId="2642950666" sldId="257"/>
            <ac:picMk id="3" creationId="{9B7D6E06-B8E2-45C5-82C3-9A737EFE5C4B}"/>
          </ac:picMkLst>
        </pc:picChg>
        <pc:picChg chg="add del mod">
          <ac:chgData name="Anastazja Śniegula" userId="S::anasnie7@edu.lublin.eu::c64424f0-924b-4241-9a65-b409234e2e24" providerId="AD" clId="Web-{85592C4A-50D5-4FFE-8D85-010F46642592}" dt="2020-11-23T12:13:42.823" v="40"/>
          <ac:picMkLst>
            <pc:docMk/>
            <pc:sldMk cId="2642950666" sldId="257"/>
            <ac:picMk id="4" creationId="{3ABD2B0C-2390-43B4-8C04-0AF68A97BB76}"/>
          </ac:picMkLst>
        </pc:picChg>
        <pc:picChg chg="add mod">
          <ac:chgData name="Anastazja Śniegula" userId="S::anasnie7@edu.lublin.eu::c64424f0-924b-4241-9a65-b409234e2e24" providerId="AD" clId="Web-{85592C4A-50D5-4FFE-8D85-010F46642592}" dt="2020-11-23T12:15:40.060" v="52" actId="1076"/>
          <ac:picMkLst>
            <pc:docMk/>
            <pc:sldMk cId="2642950666" sldId="257"/>
            <ac:picMk id="5" creationId="{9672DA4C-3060-4A43-A88D-61CF1D43A416}"/>
          </ac:picMkLst>
        </pc:picChg>
        <pc:picChg chg="add del mod">
          <ac:chgData name="Anastazja Śniegula" userId="S::anasnie7@edu.lublin.eu::c64424f0-924b-4241-9a65-b409234e2e24" providerId="AD" clId="Web-{85592C4A-50D5-4FFE-8D85-010F46642592}" dt="2020-11-23T12:15:15.794" v="44"/>
          <ac:picMkLst>
            <pc:docMk/>
            <pc:sldMk cId="2642950666" sldId="257"/>
            <ac:picMk id="6" creationId="{D2F6BE7C-5C93-4495-BD28-D856A5062E8F}"/>
          </ac:picMkLst>
        </pc:picChg>
      </pc:sldChg>
      <pc:sldChg chg="addSp delSp modSp new mod setBg setClrOvrMap">
        <pc:chgData name="Anastazja Śniegula" userId="S::anasnie7@edu.lublin.eu::c64424f0-924b-4241-9a65-b409234e2e24" providerId="AD" clId="Web-{85592C4A-50D5-4FFE-8D85-010F46642592}" dt="2020-11-23T12:23:02.976" v="82" actId="1076"/>
        <pc:sldMkLst>
          <pc:docMk/>
          <pc:sldMk cId="2101265604" sldId="258"/>
        </pc:sldMkLst>
        <pc:spChg chg="mod ord">
          <ac:chgData name="Anastazja Śniegula" userId="S::anasnie7@edu.lublin.eu::c64424f0-924b-4241-9a65-b409234e2e24" providerId="AD" clId="Web-{85592C4A-50D5-4FFE-8D85-010F46642592}" dt="2020-11-23T12:23:02.976" v="82" actId="1076"/>
          <ac:spMkLst>
            <pc:docMk/>
            <pc:sldMk cId="2101265604" sldId="258"/>
            <ac:spMk id="2" creationId="{A0A5AB74-0D13-4021-9B2B-BA77769579EE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22:46.351" v="77"/>
          <ac:spMkLst>
            <pc:docMk/>
            <pc:sldMk cId="2101265604" sldId="258"/>
            <ac:spMk id="8" creationId="{8A95209C-5275-4E15-8EA7-7F42980ABF2D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22:46.351" v="77"/>
          <ac:spMkLst>
            <pc:docMk/>
            <pc:sldMk cId="2101265604" sldId="258"/>
            <ac:spMk id="10" creationId="{4F2ED431-E304-4FF0-9F4E-032783C9D612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22:46.351" v="77"/>
          <ac:spMkLst>
            <pc:docMk/>
            <pc:sldMk cId="2101265604" sldId="258"/>
            <ac:spMk id="12" creationId="{4E87FCFB-2CCE-460D-B3DD-557C8BD1B94A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22:46.351" v="77"/>
          <ac:spMkLst>
            <pc:docMk/>
            <pc:sldMk cId="2101265604" sldId="258"/>
            <ac:spMk id="14" creationId="{B0354608-2C0B-45C8-8C8B-8E3ED2EF58E4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22:46.351" v="77"/>
          <ac:spMkLst>
            <pc:docMk/>
            <pc:sldMk cId="2101265604" sldId="258"/>
            <ac:spMk id="15" creationId="{A69EB637-CEDE-43AD-8B65-DDD63C08FB34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22:46.304" v="76"/>
          <ac:spMkLst>
            <pc:docMk/>
            <pc:sldMk cId="2101265604" sldId="258"/>
            <ac:spMk id="17" creationId="{8BB67967-F60F-4386-8C29-8CB8AC6476BD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22:46.351" v="77"/>
          <ac:spMkLst>
            <pc:docMk/>
            <pc:sldMk cId="2101265604" sldId="258"/>
            <ac:spMk id="21" creationId="{B0FAED46-1BF7-48DB-980D-571CD2A30DC4}"/>
          </ac:spMkLst>
        </pc:spChg>
        <pc:picChg chg="add mod">
          <ac:chgData name="Anastazja Śniegula" userId="S::anasnie7@edu.lublin.eu::c64424f0-924b-4241-9a65-b409234e2e24" providerId="AD" clId="Web-{85592C4A-50D5-4FFE-8D85-010F46642592}" dt="2020-11-23T12:22:46.351" v="77"/>
          <ac:picMkLst>
            <pc:docMk/>
            <pc:sldMk cId="2101265604" sldId="258"/>
            <ac:picMk id="3" creationId="{23EDE048-2FED-4939-A85E-88536AAC0728}"/>
          </ac:picMkLst>
        </pc:picChg>
        <pc:picChg chg="add del mod">
          <ac:chgData name="Anastazja Śniegula" userId="S::anasnie7@edu.lublin.eu::c64424f0-924b-4241-9a65-b409234e2e24" providerId="AD" clId="Web-{85592C4A-50D5-4FFE-8D85-010F46642592}" dt="2020-11-23T12:20:41.958" v="73"/>
          <ac:picMkLst>
            <pc:docMk/>
            <pc:sldMk cId="2101265604" sldId="258"/>
            <ac:picMk id="4" creationId="{ADB700EF-334D-41AC-BB35-56B2ACF6F5A6}"/>
          </ac:picMkLst>
        </pc:picChg>
        <pc:picChg chg="add mod ord">
          <ac:chgData name="Anastazja Śniegula" userId="S::anasnie7@edu.lublin.eu::c64424f0-924b-4241-9a65-b409234e2e24" providerId="AD" clId="Web-{85592C4A-50D5-4FFE-8D85-010F46642592}" dt="2020-11-23T12:22:46.351" v="77"/>
          <ac:picMkLst>
            <pc:docMk/>
            <pc:sldMk cId="2101265604" sldId="258"/>
            <ac:picMk id="5" creationId="{4C205A79-AB67-4379-AE00-630621277DB7}"/>
          </ac:picMkLst>
        </pc:picChg>
        <pc:picChg chg="add del">
          <ac:chgData name="Anastazja Śniegula" userId="S::anasnie7@edu.lublin.eu::c64424f0-924b-4241-9a65-b409234e2e24" providerId="AD" clId="Web-{85592C4A-50D5-4FFE-8D85-010F46642592}" dt="2020-11-23T12:22:46.304" v="76"/>
          <ac:picMkLst>
            <pc:docMk/>
            <pc:sldMk cId="2101265604" sldId="258"/>
            <ac:picMk id="19" creationId="{D2D2C3D0-D5DB-4464-BB3E-2DF035FDB805}"/>
          </ac:picMkLst>
        </pc:picChg>
      </pc:sldChg>
      <pc:sldChg chg="addSp modSp new mod setBg">
        <pc:chgData name="Anastazja Śniegula" userId="S::anasnie7@edu.lublin.eu::c64424f0-924b-4241-9a65-b409234e2e24" providerId="AD" clId="Web-{85592C4A-50D5-4FFE-8D85-010F46642592}" dt="2020-11-23T12:25:16.276" v="89" actId="20577"/>
        <pc:sldMkLst>
          <pc:docMk/>
          <pc:sldMk cId="3853997611" sldId="259"/>
        </pc:sldMkLst>
        <pc:spChg chg="mod ord">
          <ac:chgData name="Anastazja Śniegula" userId="S::anasnie7@edu.lublin.eu::c64424f0-924b-4241-9a65-b409234e2e24" providerId="AD" clId="Web-{85592C4A-50D5-4FFE-8D85-010F46642592}" dt="2020-11-23T12:25:16.276" v="89" actId="20577"/>
          <ac:spMkLst>
            <pc:docMk/>
            <pc:sldMk cId="3853997611" sldId="259"/>
            <ac:spMk id="2" creationId="{6C3A11E8-B59F-4FA3-941E-A923D0460865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24:15.478" v="85"/>
          <ac:spMkLst>
            <pc:docMk/>
            <pc:sldMk cId="3853997611" sldId="259"/>
            <ac:spMk id="8" creationId="{37C89E4B-3C9F-44B9-8B86-D9E3D112D8EC}"/>
          </ac:spMkLst>
        </pc:spChg>
        <pc:picChg chg="add mod">
          <ac:chgData name="Anastazja Śniegula" userId="S::anasnie7@edu.lublin.eu::c64424f0-924b-4241-9a65-b409234e2e24" providerId="AD" clId="Web-{85592C4A-50D5-4FFE-8D85-010F46642592}" dt="2020-11-23T12:24:15.478" v="85"/>
          <ac:picMkLst>
            <pc:docMk/>
            <pc:sldMk cId="3853997611" sldId="259"/>
            <ac:picMk id="3" creationId="{738AC1CA-A171-4EC7-88D3-E7F3244D37A3}"/>
          </ac:picMkLst>
        </pc:picChg>
        <pc:cxnChg chg="add">
          <ac:chgData name="Anastazja Śniegula" userId="S::anasnie7@edu.lublin.eu::c64424f0-924b-4241-9a65-b409234e2e24" providerId="AD" clId="Web-{85592C4A-50D5-4FFE-8D85-010F46642592}" dt="2020-11-23T12:24:15.478" v="85"/>
          <ac:cxnSpMkLst>
            <pc:docMk/>
            <pc:sldMk cId="3853997611" sldId="259"/>
            <ac:cxnSpMk id="10" creationId="{AA2EAA10-076F-46BD-8F0F-B9A2FB77A85C}"/>
          </ac:cxnSpMkLst>
        </pc:cxnChg>
        <pc:cxnChg chg="add">
          <ac:chgData name="Anastazja Śniegula" userId="S::anasnie7@edu.lublin.eu::c64424f0-924b-4241-9a65-b409234e2e24" providerId="AD" clId="Web-{85592C4A-50D5-4FFE-8D85-010F46642592}" dt="2020-11-23T12:24:15.478" v="85"/>
          <ac:cxnSpMkLst>
            <pc:docMk/>
            <pc:sldMk cId="3853997611" sldId="259"/>
            <ac:cxnSpMk id="12" creationId="{D891E407-403B-4764-86C9-33A56D3BCAA3}"/>
          </ac:cxnSpMkLst>
        </pc:cxnChg>
      </pc:sldChg>
      <pc:sldChg chg="addSp modSp new mod setBg">
        <pc:chgData name="Anastazja Śniegula" userId="S::anasnie7@edu.lublin.eu::c64424f0-924b-4241-9a65-b409234e2e24" providerId="AD" clId="Web-{85592C4A-50D5-4FFE-8D85-010F46642592}" dt="2020-11-23T13:03:32.158" v="130" actId="1076"/>
        <pc:sldMkLst>
          <pc:docMk/>
          <pc:sldMk cId="696263931" sldId="260"/>
        </pc:sldMkLst>
        <pc:spChg chg="mod ord">
          <ac:chgData name="Anastazja Śniegula" userId="S::anasnie7@edu.lublin.eu::c64424f0-924b-4241-9a65-b409234e2e24" providerId="AD" clId="Web-{85592C4A-50D5-4FFE-8D85-010F46642592}" dt="2020-11-23T13:03:32.158" v="130" actId="1076"/>
          <ac:spMkLst>
            <pc:docMk/>
            <pc:sldMk cId="696263931" sldId="260"/>
            <ac:spMk id="2" creationId="{5121B75C-5E29-4265-9474-279E6300EA9B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30:39.221" v="93"/>
          <ac:spMkLst>
            <pc:docMk/>
            <pc:sldMk cId="696263931" sldId="260"/>
            <ac:spMk id="12" creationId="{BDD7BED2-CC5E-4866-AC0C-DCF928AF8AEE}"/>
          </ac:spMkLst>
        </pc:spChg>
        <pc:picChg chg="add mod">
          <ac:chgData name="Anastazja Śniegula" userId="S::anasnie7@edu.lublin.eu::c64424f0-924b-4241-9a65-b409234e2e24" providerId="AD" clId="Web-{85592C4A-50D5-4FFE-8D85-010F46642592}" dt="2020-11-23T12:30:39.221" v="93"/>
          <ac:picMkLst>
            <pc:docMk/>
            <pc:sldMk cId="696263931" sldId="260"/>
            <ac:picMk id="3" creationId="{802C2C73-C836-42A2-8F5A-E19C3F3A1C6A}"/>
          </ac:picMkLst>
        </pc:picChg>
        <pc:picChg chg="add">
          <ac:chgData name="Anastazja Śniegula" userId="S::anasnie7@edu.lublin.eu::c64424f0-924b-4241-9a65-b409234e2e24" providerId="AD" clId="Web-{85592C4A-50D5-4FFE-8D85-010F46642592}" dt="2020-11-23T12:30:39.221" v="93"/>
          <ac:picMkLst>
            <pc:docMk/>
            <pc:sldMk cId="696263931" sldId="260"/>
            <ac:picMk id="8" creationId="{D266A5D8-E184-4E8F-9001-D6F41E3974FE}"/>
          </ac:picMkLst>
        </pc:picChg>
        <pc:picChg chg="add">
          <ac:chgData name="Anastazja Śniegula" userId="S::anasnie7@edu.lublin.eu::c64424f0-924b-4241-9a65-b409234e2e24" providerId="AD" clId="Web-{85592C4A-50D5-4FFE-8D85-010F46642592}" dt="2020-11-23T12:30:39.221" v="93"/>
          <ac:picMkLst>
            <pc:docMk/>
            <pc:sldMk cId="696263931" sldId="260"/>
            <ac:picMk id="10" creationId="{4EB1D02B-BBFA-4A97-A021-7816ECC34904}"/>
          </ac:picMkLst>
        </pc:picChg>
      </pc:sldChg>
      <pc:sldChg chg="addSp delSp modSp new mod setBg setClrOvrMap">
        <pc:chgData name="Anastazja Śniegula" userId="S::anasnie7@edu.lublin.eu::c64424f0-924b-4241-9a65-b409234e2e24" providerId="AD" clId="Web-{85592C4A-50D5-4FFE-8D85-010F46642592}" dt="2020-11-23T12:55:30.848" v="107" actId="20577"/>
        <pc:sldMkLst>
          <pc:docMk/>
          <pc:sldMk cId="3835058056" sldId="261"/>
        </pc:sldMkLst>
        <pc:spChg chg="mod ord">
          <ac:chgData name="Anastazja Śniegula" userId="S::anasnie7@edu.lublin.eu::c64424f0-924b-4241-9a65-b409234e2e24" providerId="AD" clId="Web-{85592C4A-50D5-4FFE-8D85-010F46642592}" dt="2020-11-23T12:55:30.848" v="107" actId="20577"/>
          <ac:spMkLst>
            <pc:docMk/>
            <pc:sldMk cId="3835058056" sldId="261"/>
            <ac:spMk id="2" creationId="{08668D5B-E372-4ED4-B746-45B01F0A0FBC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54:11.471" v="99"/>
          <ac:spMkLst>
            <pc:docMk/>
            <pc:sldMk cId="3835058056" sldId="261"/>
            <ac:spMk id="5" creationId="{2A0E4E09-FC02-4ADC-951A-3FFA90B6FE39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54:29.362" v="101"/>
          <ac:spMkLst>
            <pc:docMk/>
            <pc:sldMk cId="3835058056" sldId="261"/>
            <ac:spMk id="6" creationId="{8AD13924-DC7C-4339-B194-8A4EFFBF2AC6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54:29.362" v="101"/>
          <ac:spMkLst>
            <pc:docMk/>
            <pc:sldMk cId="3835058056" sldId="261"/>
            <ac:spMk id="7" creationId="{72458505-C9BA-445F-AE75-CFC7FF04F4E7}"/>
          </ac:spMkLst>
        </pc:spChg>
        <pc:spChg chg="add del">
          <ac:chgData name="Anastazja Śniegula" userId="S::anasnie7@edu.lublin.eu::c64424f0-924b-4241-9a65-b409234e2e24" providerId="AD" clId="Web-{85592C4A-50D5-4FFE-8D85-010F46642592}" dt="2020-11-23T12:54:08.408" v="97"/>
          <ac:spMkLst>
            <pc:docMk/>
            <pc:sldMk cId="3835058056" sldId="261"/>
            <ac:spMk id="8" creationId="{E49CC64F-7275-4E33-961B-0C5CDC439875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54:29.393" v="102"/>
          <ac:spMkLst>
            <pc:docMk/>
            <pc:sldMk cId="3835058056" sldId="261"/>
            <ac:spMk id="9" creationId="{75CC5FF6-C911-4883-B5F7-F5F3E29A8BDE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54:29.393" v="102"/>
          <ac:spMkLst>
            <pc:docMk/>
            <pc:sldMk cId="3835058056" sldId="261"/>
            <ac:spMk id="11" creationId="{84E2200F-ED39-40A1-A6F7-65A45ED6D752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54:29.393" v="102"/>
          <ac:spMkLst>
            <pc:docMk/>
            <pc:sldMk cId="3835058056" sldId="261"/>
            <ac:spMk id="20" creationId="{B163B796-84D7-4069-93D0-7A496A03AA19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2:54:29.393" v="102"/>
          <ac:spMkLst>
            <pc:docMk/>
            <pc:sldMk cId="3835058056" sldId="261"/>
            <ac:spMk id="28" creationId="{A4AE5E3E-9489-4D5A-A458-72C3E481CB83}"/>
          </ac:spMkLst>
        </pc:spChg>
        <pc:grpChg chg="add">
          <ac:chgData name="Anastazja Śniegula" userId="S::anasnie7@edu.lublin.eu::c64424f0-924b-4241-9a65-b409234e2e24" providerId="AD" clId="Web-{85592C4A-50D5-4FFE-8D85-010F46642592}" dt="2020-11-23T12:54:29.393" v="102"/>
          <ac:grpSpMkLst>
            <pc:docMk/>
            <pc:sldMk cId="3835058056" sldId="261"/>
            <ac:grpSpMk id="12" creationId="{A4DC59FE-95C7-4792-8613-8387631B1D38}"/>
          </ac:grpSpMkLst>
        </pc:grpChg>
        <pc:grpChg chg="add">
          <ac:chgData name="Anastazja Śniegula" userId="S::anasnie7@edu.lublin.eu::c64424f0-924b-4241-9a65-b409234e2e24" providerId="AD" clId="Web-{85592C4A-50D5-4FFE-8D85-010F46642592}" dt="2020-11-23T12:54:29.393" v="102"/>
          <ac:grpSpMkLst>
            <pc:docMk/>
            <pc:sldMk cId="3835058056" sldId="261"/>
            <ac:grpSpMk id="22" creationId="{87A77F8F-E829-4314-9F44-36169F7548CE}"/>
          </ac:grpSpMkLst>
        </pc:grpChg>
        <pc:grpChg chg="add">
          <ac:chgData name="Anastazja Śniegula" userId="S::anasnie7@edu.lublin.eu::c64424f0-924b-4241-9a65-b409234e2e24" providerId="AD" clId="Web-{85592C4A-50D5-4FFE-8D85-010F46642592}" dt="2020-11-23T12:54:29.393" v="102"/>
          <ac:grpSpMkLst>
            <pc:docMk/>
            <pc:sldMk cId="3835058056" sldId="261"/>
            <ac:grpSpMk id="30" creationId="{0E88FC08-D56F-45D4-AC54-B89F64697BE4}"/>
          </ac:grpSpMkLst>
        </pc:grpChg>
        <pc:grpChg chg="add">
          <ac:chgData name="Anastazja Śniegula" userId="S::anasnie7@edu.lublin.eu::c64424f0-924b-4241-9a65-b409234e2e24" providerId="AD" clId="Web-{85592C4A-50D5-4FFE-8D85-010F46642592}" dt="2020-11-23T12:54:29.393" v="102"/>
          <ac:grpSpMkLst>
            <pc:docMk/>
            <pc:sldMk cId="3835058056" sldId="261"/>
            <ac:grpSpMk id="36" creationId="{B138BDDD-D054-4F0A-BB1F-9D016848D623}"/>
          </ac:grpSpMkLst>
        </pc:grpChg>
        <pc:picChg chg="add mod">
          <ac:chgData name="Anastazja Śniegula" userId="S::anasnie7@edu.lublin.eu::c64424f0-924b-4241-9a65-b409234e2e24" providerId="AD" clId="Web-{85592C4A-50D5-4FFE-8D85-010F46642592}" dt="2020-11-23T12:54:29.393" v="102"/>
          <ac:picMkLst>
            <pc:docMk/>
            <pc:sldMk cId="3835058056" sldId="261"/>
            <ac:picMk id="3" creationId="{55DF3827-6BAB-4B5E-8435-61376FA957CE}"/>
          </ac:picMkLst>
        </pc:picChg>
        <pc:picChg chg="add del">
          <ac:chgData name="Anastazja Śniegula" userId="S::anasnie7@edu.lublin.eu::c64424f0-924b-4241-9a65-b409234e2e24" providerId="AD" clId="Web-{85592C4A-50D5-4FFE-8D85-010F46642592}" dt="2020-11-23T12:54:11.471" v="99"/>
          <ac:picMkLst>
            <pc:docMk/>
            <pc:sldMk cId="3835058056" sldId="261"/>
            <ac:picMk id="10" creationId="{24F266AD-725B-4A9D-B448-4C000F95CB47}"/>
          </ac:picMkLst>
        </pc:picChg>
      </pc:sldChg>
      <pc:sldChg chg="addSp modSp new mod setBg">
        <pc:chgData name="Anastazja Śniegula" userId="S::anasnie7@edu.lublin.eu::c64424f0-924b-4241-9a65-b409234e2e24" providerId="AD" clId="Web-{85592C4A-50D5-4FFE-8D85-010F46642592}" dt="2020-11-23T13:02:16.313" v="122" actId="1076"/>
        <pc:sldMkLst>
          <pc:docMk/>
          <pc:sldMk cId="2420800794" sldId="262"/>
        </pc:sldMkLst>
        <pc:spChg chg="mod">
          <ac:chgData name="Anastazja Śniegula" userId="S::anasnie7@edu.lublin.eu::c64424f0-924b-4241-9a65-b409234e2e24" providerId="AD" clId="Web-{85592C4A-50D5-4FFE-8D85-010F46642592}" dt="2020-11-23T13:02:16.313" v="122" actId="1076"/>
          <ac:spMkLst>
            <pc:docMk/>
            <pc:sldMk cId="2420800794" sldId="262"/>
            <ac:spMk id="2" creationId="{A1174588-7185-444A-AD7B-8E12918E4A4E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3:01:25.045" v="112"/>
          <ac:spMkLst>
            <pc:docMk/>
            <pc:sldMk cId="2420800794" sldId="262"/>
            <ac:spMk id="8" creationId="{9C898F85-4225-4931-9F2F-17B4AF8BAE23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3:01:25.045" v="112"/>
          <ac:spMkLst>
            <pc:docMk/>
            <pc:sldMk cId="2420800794" sldId="262"/>
            <ac:spMk id="10" creationId="{BEC14D36-68AD-4546-A67C-CE0F663744DB}"/>
          </ac:spMkLst>
        </pc:spChg>
        <pc:picChg chg="add mod">
          <ac:chgData name="Anastazja Śniegula" userId="S::anasnie7@edu.lublin.eu::c64424f0-924b-4241-9a65-b409234e2e24" providerId="AD" clId="Web-{85592C4A-50D5-4FFE-8D85-010F46642592}" dt="2020-11-23T13:01:25.045" v="112"/>
          <ac:picMkLst>
            <pc:docMk/>
            <pc:sldMk cId="2420800794" sldId="262"/>
            <ac:picMk id="3" creationId="{B5DE3747-6E6E-4FF0-B691-922129384ADE}"/>
          </ac:picMkLst>
        </pc:picChg>
      </pc:sldChg>
      <pc:sldChg chg="addSp modSp new mod setBg setClrOvrMap">
        <pc:chgData name="Anastazja Śniegula" userId="S::anasnie7@edu.lublin.eu::c64424f0-924b-4241-9a65-b409234e2e24" providerId="AD" clId="Web-{85592C4A-50D5-4FFE-8D85-010F46642592}" dt="2020-11-23T13:04:04.706" v="139" actId="1076"/>
        <pc:sldMkLst>
          <pc:docMk/>
          <pc:sldMk cId="1808804546" sldId="263"/>
        </pc:sldMkLst>
        <pc:spChg chg="mod ord">
          <ac:chgData name="Anastazja Śniegula" userId="S::anasnie7@edu.lublin.eu::c64424f0-924b-4241-9a65-b409234e2e24" providerId="AD" clId="Web-{85592C4A-50D5-4FFE-8D85-010F46642592}" dt="2020-11-23T13:04:04.706" v="139" actId="1076"/>
          <ac:spMkLst>
            <pc:docMk/>
            <pc:sldMk cId="1808804546" sldId="263"/>
            <ac:spMk id="2" creationId="{D7D3EFCD-22B5-4E2C-8D3E-ADF7C17DE714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3:03:06.970" v="125"/>
          <ac:spMkLst>
            <pc:docMk/>
            <pc:sldMk cId="1808804546" sldId="263"/>
            <ac:spMk id="8" creationId="{0671A8AE-40A1-4631-A6B8-581AFF065482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3:03:06.970" v="125"/>
          <ac:spMkLst>
            <pc:docMk/>
            <pc:sldMk cId="1808804546" sldId="263"/>
            <ac:spMk id="10" creationId="{AB58EF07-17C2-48CF-ABB0-EEF1F17CB8F0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3:03:06.970" v="125"/>
          <ac:spMkLst>
            <pc:docMk/>
            <pc:sldMk cId="1808804546" sldId="263"/>
            <ac:spMk id="12" creationId="{AF2F604E-43BE-4DC3-B983-E071523364F8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3:03:06.970" v="125"/>
          <ac:spMkLst>
            <pc:docMk/>
            <pc:sldMk cId="1808804546" sldId="263"/>
            <ac:spMk id="14" creationId="{08C9B587-E65E-4B52-B37C-ABEBB6E87928}"/>
          </ac:spMkLst>
        </pc:spChg>
        <pc:picChg chg="add mod">
          <ac:chgData name="Anastazja Śniegula" userId="S::anasnie7@edu.lublin.eu::c64424f0-924b-4241-9a65-b409234e2e24" providerId="AD" clId="Web-{85592C4A-50D5-4FFE-8D85-010F46642592}" dt="2020-11-23T13:03:06.970" v="125"/>
          <ac:picMkLst>
            <pc:docMk/>
            <pc:sldMk cId="1808804546" sldId="263"/>
            <ac:picMk id="3" creationId="{5B421342-D391-4C59-A45C-636132F4759D}"/>
          </ac:picMkLst>
        </pc:picChg>
      </pc:sldChg>
      <pc:sldChg chg="addSp modSp new mod setBg setClrOvrMap">
        <pc:chgData name="Anastazja Śniegula" userId="S::anasnie7@edu.lublin.eu::c64424f0-924b-4241-9a65-b409234e2e24" providerId="AD" clId="Web-{85592C4A-50D5-4FFE-8D85-010F46642592}" dt="2020-11-23T13:05:40.334" v="152" actId="1076"/>
        <pc:sldMkLst>
          <pc:docMk/>
          <pc:sldMk cId="3455440866" sldId="264"/>
        </pc:sldMkLst>
        <pc:spChg chg="mod ord">
          <ac:chgData name="Anastazja Śniegula" userId="S::anasnie7@edu.lublin.eu::c64424f0-924b-4241-9a65-b409234e2e24" providerId="AD" clId="Web-{85592C4A-50D5-4FFE-8D85-010F46642592}" dt="2020-11-23T13:05:40.334" v="152" actId="1076"/>
          <ac:spMkLst>
            <pc:docMk/>
            <pc:sldMk cId="3455440866" sldId="264"/>
            <ac:spMk id="2" creationId="{7F66832D-6F69-4275-9132-C9566E4346A2}"/>
          </ac:spMkLst>
        </pc:spChg>
        <pc:spChg chg="add mod">
          <ac:chgData name="Anastazja Śniegula" userId="S::anasnie7@edu.lublin.eu::c64424f0-924b-4241-9a65-b409234e2e24" providerId="AD" clId="Web-{85592C4A-50D5-4FFE-8D85-010F46642592}" dt="2020-11-23T13:05:31.255" v="147" actId="20577"/>
          <ac:spMkLst>
            <pc:docMk/>
            <pc:sldMk cId="3455440866" sldId="264"/>
            <ac:spMk id="4" creationId="{7350E088-053A-436D-9A83-58DAD3C5CE95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3:04:45.910" v="142"/>
          <ac:spMkLst>
            <pc:docMk/>
            <pc:sldMk cId="3455440866" sldId="264"/>
            <ac:spMk id="8" creationId="{0671A8AE-40A1-4631-A6B8-581AFF065482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3:04:45.910" v="142"/>
          <ac:spMkLst>
            <pc:docMk/>
            <pc:sldMk cId="3455440866" sldId="264"/>
            <ac:spMk id="10" creationId="{AB58EF07-17C2-48CF-ABB0-EEF1F17CB8F0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3:04:45.910" v="142"/>
          <ac:spMkLst>
            <pc:docMk/>
            <pc:sldMk cId="3455440866" sldId="264"/>
            <ac:spMk id="12" creationId="{AF2F604E-43BE-4DC3-B983-E071523364F8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3:04:45.910" v="142"/>
          <ac:spMkLst>
            <pc:docMk/>
            <pc:sldMk cId="3455440866" sldId="264"/>
            <ac:spMk id="14" creationId="{08C9B587-E65E-4B52-B37C-ABEBB6E87928}"/>
          </ac:spMkLst>
        </pc:spChg>
        <pc:picChg chg="add mod">
          <ac:chgData name="Anastazja Śniegula" userId="S::anasnie7@edu.lublin.eu::c64424f0-924b-4241-9a65-b409234e2e24" providerId="AD" clId="Web-{85592C4A-50D5-4FFE-8D85-010F46642592}" dt="2020-11-23T13:04:45.910" v="142"/>
          <ac:picMkLst>
            <pc:docMk/>
            <pc:sldMk cId="3455440866" sldId="264"/>
            <ac:picMk id="3" creationId="{E0DF63BD-7A7D-4834-8E01-3CFC3826CAB2}"/>
          </ac:picMkLst>
        </pc:picChg>
      </pc:sldChg>
      <pc:sldChg chg="addSp modSp new mod setBg">
        <pc:chgData name="Anastazja Śniegula" userId="S::anasnie7@edu.lublin.eu::c64424f0-924b-4241-9a65-b409234e2e24" providerId="AD" clId="Web-{85592C4A-50D5-4FFE-8D85-010F46642592}" dt="2020-11-23T13:07:22.008" v="160" actId="1076"/>
        <pc:sldMkLst>
          <pc:docMk/>
          <pc:sldMk cId="1962939856" sldId="265"/>
        </pc:sldMkLst>
        <pc:spChg chg="mod">
          <ac:chgData name="Anastazja Śniegula" userId="S::anasnie7@edu.lublin.eu::c64424f0-924b-4241-9a65-b409234e2e24" providerId="AD" clId="Web-{85592C4A-50D5-4FFE-8D85-010F46642592}" dt="2020-11-23T13:07:22.008" v="160" actId="1076"/>
          <ac:spMkLst>
            <pc:docMk/>
            <pc:sldMk cId="1962939856" sldId="265"/>
            <ac:spMk id="2" creationId="{94778C68-44DA-49D6-B61D-823416AEDC4E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3:06:57.148" v="155"/>
          <ac:spMkLst>
            <pc:docMk/>
            <pc:sldMk cId="1962939856" sldId="265"/>
            <ac:spMk id="8" creationId="{0BC9EFE1-D8CB-4668-9980-DB108327A794}"/>
          </ac:spMkLst>
        </pc:spChg>
        <pc:spChg chg="add">
          <ac:chgData name="Anastazja Śniegula" userId="S::anasnie7@edu.lublin.eu::c64424f0-924b-4241-9a65-b409234e2e24" providerId="AD" clId="Web-{85592C4A-50D5-4FFE-8D85-010F46642592}" dt="2020-11-23T13:06:57.148" v="155"/>
          <ac:spMkLst>
            <pc:docMk/>
            <pc:sldMk cId="1962939856" sldId="265"/>
            <ac:spMk id="12" creationId="{77DA6D33-2D62-458C-BF5D-DBF612FD557E}"/>
          </ac:spMkLst>
        </pc:spChg>
        <pc:picChg chg="add mod">
          <ac:chgData name="Anastazja Śniegula" userId="S::anasnie7@edu.lublin.eu::c64424f0-924b-4241-9a65-b409234e2e24" providerId="AD" clId="Web-{85592C4A-50D5-4FFE-8D85-010F46642592}" dt="2020-11-23T13:06:57.148" v="155"/>
          <ac:picMkLst>
            <pc:docMk/>
            <pc:sldMk cId="1962939856" sldId="265"/>
            <ac:picMk id="3" creationId="{D4EB3518-C7D1-4FE0-A01D-487794868A7F}"/>
          </ac:picMkLst>
        </pc:picChg>
        <pc:picChg chg="add">
          <ac:chgData name="Anastazja Śniegula" userId="S::anasnie7@edu.lublin.eu::c64424f0-924b-4241-9a65-b409234e2e24" providerId="AD" clId="Web-{85592C4A-50D5-4FFE-8D85-010F46642592}" dt="2020-11-23T13:06:57.148" v="155"/>
          <ac:picMkLst>
            <pc:docMk/>
            <pc:sldMk cId="1962939856" sldId="265"/>
            <ac:picMk id="10" creationId="{7CBAE1BD-B8E4-4029-8AA2-C77E4FED9864}"/>
          </ac:picMkLst>
        </pc:picChg>
      </pc:sldChg>
      <pc:sldMasterChg chg="add del addSldLayout delSldLayout">
        <pc:chgData name="Anastazja Śniegula" userId="S::anasnie7@edu.lublin.eu::c64424f0-924b-4241-9a65-b409234e2e24" providerId="AD" clId="Web-{85592C4A-50D5-4FFE-8D85-010F46642592}" dt="2020-11-23T12:09:45.084" v="26"/>
        <pc:sldMasterMkLst>
          <pc:docMk/>
          <pc:sldMasterMk cId="3926633689" sldId="2147483648"/>
        </pc:sldMasterMkLst>
        <pc:sldLayoutChg chg="add del">
          <pc:chgData name="Anastazja Śniegula" userId="S::anasnie7@edu.lublin.eu::c64424f0-924b-4241-9a65-b409234e2e24" providerId="AD" clId="Web-{85592C4A-50D5-4FFE-8D85-010F46642592}" dt="2020-11-23T12:09:45.084" v="26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">
          <pc:chgData name="Anastazja Śniegula" userId="S::anasnie7@edu.lublin.eu::c64424f0-924b-4241-9a65-b409234e2e24" providerId="AD" clId="Web-{85592C4A-50D5-4FFE-8D85-010F46642592}" dt="2020-11-23T12:09:45.084" v="26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">
          <pc:chgData name="Anastazja Śniegula" userId="S::anasnie7@edu.lublin.eu::c64424f0-924b-4241-9a65-b409234e2e24" providerId="AD" clId="Web-{85592C4A-50D5-4FFE-8D85-010F46642592}" dt="2020-11-23T12:09:45.084" v="26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">
          <pc:chgData name="Anastazja Śniegula" userId="S::anasnie7@edu.lublin.eu::c64424f0-924b-4241-9a65-b409234e2e24" providerId="AD" clId="Web-{85592C4A-50D5-4FFE-8D85-010F46642592}" dt="2020-11-23T12:09:45.084" v="26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">
          <pc:chgData name="Anastazja Śniegula" userId="S::anasnie7@edu.lublin.eu::c64424f0-924b-4241-9a65-b409234e2e24" providerId="AD" clId="Web-{85592C4A-50D5-4FFE-8D85-010F46642592}" dt="2020-11-23T12:09:45.084" v="26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">
          <pc:chgData name="Anastazja Śniegula" userId="S::anasnie7@edu.lublin.eu::c64424f0-924b-4241-9a65-b409234e2e24" providerId="AD" clId="Web-{85592C4A-50D5-4FFE-8D85-010F46642592}" dt="2020-11-23T12:09:45.084" v="26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">
          <pc:chgData name="Anastazja Śniegula" userId="S::anasnie7@edu.lublin.eu::c64424f0-924b-4241-9a65-b409234e2e24" providerId="AD" clId="Web-{85592C4A-50D5-4FFE-8D85-010F46642592}" dt="2020-11-23T12:09:45.084" v="26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">
          <pc:chgData name="Anastazja Śniegula" userId="S::anasnie7@edu.lublin.eu::c64424f0-924b-4241-9a65-b409234e2e24" providerId="AD" clId="Web-{85592C4A-50D5-4FFE-8D85-010F46642592}" dt="2020-11-23T12:09:45.084" v="26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">
          <pc:chgData name="Anastazja Śniegula" userId="S::anasnie7@edu.lublin.eu::c64424f0-924b-4241-9a65-b409234e2e24" providerId="AD" clId="Web-{85592C4A-50D5-4FFE-8D85-010F46642592}" dt="2020-11-23T12:09:45.084" v="26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">
          <pc:chgData name="Anastazja Śniegula" userId="S::anasnie7@edu.lublin.eu::c64424f0-924b-4241-9a65-b409234e2e24" providerId="AD" clId="Web-{85592C4A-50D5-4FFE-8D85-010F46642592}" dt="2020-11-23T12:09:45.084" v="26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">
          <pc:chgData name="Anastazja Śniegula" userId="S::anasnie7@edu.lublin.eu::c64424f0-924b-4241-9a65-b409234e2e24" providerId="AD" clId="Web-{85592C4A-50D5-4FFE-8D85-010F46642592}" dt="2020-11-23T12:09:45.084" v="26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Anastazja Śniegula" userId="S::anasnie7@edu.lublin.eu::c64424f0-924b-4241-9a65-b409234e2e24" providerId="AD" clId="Web-{85592C4A-50D5-4FFE-8D85-010F46642592}" dt="2020-11-23T12:09:45.084" v="26"/>
        <pc:sldMasterMkLst>
          <pc:docMk/>
          <pc:sldMasterMk cId="3041542234" sldId="2147483686"/>
        </pc:sldMasterMkLst>
        <pc:sldLayoutChg chg="add del">
          <pc:chgData name="Anastazja Śniegula" userId="S::anasnie7@edu.lublin.eu::c64424f0-924b-4241-9a65-b409234e2e24" providerId="AD" clId="Web-{85592C4A-50D5-4FFE-8D85-010F46642592}" dt="2020-11-23T12:09:45.084" v="26"/>
          <pc:sldLayoutMkLst>
            <pc:docMk/>
            <pc:sldMasterMk cId="3041542234" sldId="2147483686"/>
            <pc:sldLayoutMk cId="2835630063" sldId="2147483681"/>
          </pc:sldLayoutMkLst>
        </pc:sldLayoutChg>
      </pc:sldMasterChg>
    </pc:docChg>
  </pc:docChgLst>
  <pc:docChgLst>
    <pc:chgData name="Beata Szpetko" userId="S::beaszpe50@edu.lublin.eu::d70c5c9f-5342-4c05-8f2a-369aafaea2d3" providerId="AD" clId="Web-{EE0523D6-7729-7097-D0CD-2A4EBB63D1D4}"/>
    <pc:docChg chg="modSld">
      <pc:chgData name="Beata Szpetko" userId="S::beaszpe50@edu.lublin.eu::d70c5c9f-5342-4c05-8f2a-369aafaea2d3" providerId="AD" clId="Web-{EE0523D6-7729-7097-D0CD-2A4EBB63D1D4}" dt="2020-11-23T13:52:46.771" v="35" actId="20577"/>
      <pc:docMkLst>
        <pc:docMk/>
      </pc:docMkLst>
      <pc:sldChg chg="modSp">
        <pc:chgData name="Beata Szpetko" userId="S::beaszpe50@edu.lublin.eu::d70c5c9f-5342-4c05-8f2a-369aafaea2d3" providerId="AD" clId="Web-{EE0523D6-7729-7097-D0CD-2A4EBB63D1D4}" dt="2020-11-23T13:52:45.099" v="33" actId="20577"/>
        <pc:sldMkLst>
          <pc:docMk/>
          <pc:sldMk cId="650317164" sldId="256"/>
        </pc:sldMkLst>
        <pc:spChg chg="mod">
          <ac:chgData name="Beata Szpetko" userId="S::beaszpe50@edu.lublin.eu::d70c5c9f-5342-4c05-8f2a-369aafaea2d3" providerId="AD" clId="Web-{EE0523D6-7729-7097-D0CD-2A4EBB63D1D4}" dt="2020-11-23T13:52:45.099" v="33" actId="20577"/>
          <ac:spMkLst>
            <pc:docMk/>
            <pc:sldMk cId="650317164" sldId="256"/>
            <ac:spMk id="3" creationId="{00000000-0000-0000-0000-000000000000}"/>
          </ac:spMkLst>
        </pc:spChg>
      </pc:sldChg>
    </pc:docChg>
  </pc:docChgLst>
  <pc:docChgLst>
    <pc:chgData name="Beata Szpetko" userId="S::beaszpe50@edu.lublin.eu::d70c5c9f-5342-4c05-8f2a-369aafaea2d3" providerId="AD" clId="Web-{E2F1C124-751C-4F23-B556-08C9FF1E7DF7}"/>
    <pc:docChg chg="modSld">
      <pc:chgData name="Beata Szpetko" userId="S::beaszpe50@edu.lublin.eu::d70c5c9f-5342-4c05-8f2a-369aafaea2d3" providerId="AD" clId="Web-{E2F1C124-751C-4F23-B556-08C9FF1E7DF7}" dt="2020-12-14T16:59:22.250" v="16" actId="20577"/>
      <pc:docMkLst>
        <pc:docMk/>
      </pc:docMkLst>
      <pc:sldChg chg="modSp">
        <pc:chgData name="Beata Szpetko" userId="S::beaszpe50@edu.lublin.eu::d70c5c9f-5342-4c05-8f2a-369aafaea2d3" providerId="AD" clId="Web-{E2F1C124-751C-4F23-B556-08C9FF1E7DF7}" dt="2020-12-14T16:58:55.061" v="2" actId="20577"/>
        <pc:sldMkLst>
          <pc:docMk/>
          <pc:sldMk cId="2642950666" sldId="257"/>
        </pc:sldMkLst>
        <pc:spChg chg="mod">
          <ac:chgData name="Beata Szpetko" userId="S::beaszpe50@edu.lublin.eu::d70c5c9f-5342-4c05-8f2a-369aafaea2d3" providerId="AD" clId="Web-{E2F1C124-751C-4F23-B556-08C9FF1E7DF7}" dt="2020-12-14T16:58:55.061" v="2" actId="20577"/>
          <ac:spMkLst>
            <pc:docMk/>
            <pc:sldMk cId="2642950666" sldId="257"/>
            <ac:spMk id="2" creationId="{4051CA10-144F-40A3-BD98-A4732CA50094}"/>
          </ac:spMkLst>
        </pc:spChg>
      </pc:sldChg>
      <pc:sldChg chg="modSp">
        <pc:chgData name="Beata Szpetko" userId="S::beaszpe50@edu.lublin.eu::d70c5c9f-5342-4c05-8f2a-369aafaea2d3" providerId="AD" clId="Web-{E2F1C124-751C-4F23-B556-08C9FF1E7DF7}" dt="2020-12-14T16:59:07.952" v="5" actId="20577"/>
        <pc:sldMkLst>
          <pc:docMk/>
          <pc:sldMk cId="2101265604" sldId="258"/>
        </pc:sldMkLst>
        <pc:spChg chg="mod">
          <ac:chgData name="Beata Szpetko" userId="S::beaszpe50@edu.lublin.eu::d70c5c9f-5342-4c05-8f2a-369aafaea2d3" providerId="AD" clId="Web-{E2F1C124-751C-4F23-B556-08C9FF1E7DF7}" dt="2020-12-14T16:59:07.952" v="5" actId="20577"/>
          <ac:spMkLst>
            <pc:docMk/>
            <pc:sldMk cId="2101265604" sldId="258"/>
            <ac:spMk id="2" creationId="{A0A5AB74-0D13-4021-9B2B-BA77769579EE}"/>
          </ac:spMkLst>
        </pc:spChg>
      </pc:sldChg>
      <pc:sldChg chg="modSp">
        <pc:chgData name="Beata Szpetko" userId="S::beaszpe50@edu.lublin.eu::d70c5c9f-5342-4c05-8f2a-369aafaea2d3" providerId="AD" clId="Web-{E2F1C124-751C-4F23-B556-08C9FF1E7DF7}" dt="2020-12-14T16:59:17.187" v="11" actId="20577"/>
        <pc:sldMkLst>
          <pc:docMk/>
          <pc:sldMk cId="696263931" sldId="260"/>
        </pc:sldMkLst>
        <pc:spChg chg="mod">
          <ac:chgData name="Beata Szpetko" userId="S::beaszpe50@edu.lublin.eu::d70c5c9f-5342-4c05-8f2a-369aafaea2d3" providerId="AD" clId="Web-{E2F1C124-751C-4F23-B556-08C9FF1E7DF7}" dt="2020-12-14T16:59:17.187" v="11" actId="20577"/>
          <ac:spMkLst>
            <pc:docMk/>
            <pc:sldMk cId="696263931" sldId="260"/>
            <ac:spMk id="2" creationId="{5121B75C-5E29-4265-9474-279E6300EA9B}"/>
          </ac:spMkLst>
        </pc:spChg>
      </pc:sldChg>
      <pc:sldChg chg="modSp">
        <pc:chgData name="Beata Szpetko" userId="S::beaszpe50@edu.lublin.eu::d70c5c9f-5342-4c05-8f2a-369aafaea2d3" providerId="AD" clId="Web-{E2F1C124-751C-4F23-B556-08C9FF1E7DF7}" dt="2020-12-14T16:59:22.250" v="15" actId="20577"/>
        <pc:sldMkLst>
          <pc:docMk/>
          <pc:sldMk cId="2420800794" sldId="262"/>
        </pc:sldMkLst>
        <pc:spChg chg="mod">
          <ac:chgData name="Beata Szpetko" userId="S::beaszpe50@edu.lublin.eu::d70c5c9f-5342-4c05-8f2a-369aafaea2d3" providerId="AD" clId="Web-{E2F1C124-751C-4F23-B556-08C9FF1E7DF7}" dt="2020-12-14T16:59:22.250" v="15" actId="20577"/>
          <ac:spMkLst>
            <pc:docMk/>
            <pc:sldMk cId="2420800794" sldId="262"/>
            <ac:spMk id="2" creationId="{A1174588-7185-444A-AD7B-8E12918E4A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rawa, zewnętrzne, woda, pole&#10;&#10;Opis wygenerowany automatycznie">
            <a:extLst>
              <a:ext uri="{FF2B5EF4-FFF2-40B4-BE49-F238E27FC236}">
                <a16:creationId xmlns:a16="http://schemas.microsoft.com/office/drawing/2014/main" id="{89F8FFD8-0B13-4649-BC23-7A3D642BC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5" t="9091" r="2673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800" dirty="0">
                <a:cs typeface="Calibri Light"/>
              </a:rPr>
              <a:t>„</a:t>
            </a:r>
            <a:r>
              <a:rPr lang="pl-PL" sz="4800" dirty="0" err="1">
                <a:cs typeface="Calibri Light"/>
              </a:rPr>
              <a:t>Antoine</a:t>
            </a:r>
            <a:r>
              <a:rPr lang="pl-PL" sz="4800" dirty="0">
                <a:cs typeface="Calibri Light"/>
              </a:rPr>
              <a:t> de Saint – </a:t>
            </a:r>
            <a:r>
              <a:rPr lang="pl-PL" sz="4800" dirty="0" err="1">
                <a:cs typeface="Calibri Light"/>
              </a:rPr>
              <a:t>Exupery</a:t>
            </a:r>
            <a:br>
              <a:rPr lang="pl-PL" sz="4800" dirty="0">
                <a:cs typeface="Calibri Light"/>
              </a:rPr>
            </a:br>
            <a:r>
              <a:rPr lang="pl-PL" sz="4800" dirty="0">
                <a:cs typeface="Calibri Light"/>
              </a:rPr>
              <a:t>„Mały Książę”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000" dirty="0">
                <a:cs typeface="Calibri"/>
              </a:rPr>
              <a:t>Anastazja </a:t>
            </a:r>
            <a:r>
              <a:rPr lang="pl-PL" sz="2000" dirty="0" err="1">
                <a:cs typeface="Calibri"/>
              </a:rPr>
              <a:t>Śniegula</a:t>
            </a:r>
            <a:r>
              <a:rPr lang="pl-PL" sz="2000" dirty="0">
                <a:cs typeface="Calibri"/>
              </a:rPr>
              <a:t> kl. 7c</a:t>
            </a:r>
            <a:endParaRPr lang="pl-PL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4778C68-44DA-49D6-B61D-823416AE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10" y="1622413"/>
            <a:ext cx="4672584" cy="21010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„</a:t>
            </a:r>
            <a:r>
              <a:rPr lang="en-US" dirty="0" err="1">
                <a:ea typeface="+mj-lt"/>
                <a:cs typeface="+mj-lt"/>
              </a:rPr>
              <a:t>Przyjaźń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poznaje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się</a:t>
            </a:r>
            <a:r>
              <a:rPr lang="en-US" dirty="0">
                <a:ea typeface="+mj-lt"/>
                <a:cs typeface="+mj-lt"/>
              </a:rPr>
              <a:t> po </a:t>
            </a:r>
            <a:r>
              <a:rPr lang="en-US" dirty="0" err="1">
                <a:ea typeface="+mj-lt"/>
                <a:cs typeface="+mj-lt"/>
              </a:rPr>
              <a:t>tym</a:t>
            </a:r>
            <a:r>
              <a:rPr lang="en-US" dirty="0">
                <a:ea typeface="+mj-lt"/>
                <a:cs typeface="+mj-lt"/>
              </a:rPr>
              <a:t>, </a:t>
            </a:r>
            <a:r>
              <a:rPr lang="en-US" dirty="0" err="1">
                <a:ea typeface="+mj-lt"/>
                <a:cs typeface="+mj-lt"/>
              </a:rPr>
              <a:t>że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nic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nie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może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jej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zawieść</a:t>
            </a:r>
            <a:r>
              <a:rPr lang="en-US" dirty="0">
                <a:ea typeface="+mj-lt"/>
                <a:cs typeface="+mj-lt"/>
              </a:rPr>
              <a:t>, a </a:t>
            </a:r>
            <a:r>
              <a:rPr lang="en-US" dirty="0" err="1">
                <a:ea typeface="+mj-lt"/>
                <a:cs typeface="+mj-lt"/>
              </a:rPr>
              <a:t>prawdziwą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miłość</a:t>
            </a:r>
            <a:r>
              <a:rPr lang="en-US" dirty="0">
                <a:ea typeface="+mj-lt"/>
                <a:cs typeface="+mj-lt"/>
              </a:rPr>
              <a:t> po </a:t>
            </a:r>
            <a:r>
              <a:rPr lang="en-US" dirty="0" err="1">
                <a:ea typeface="+mj-lt"/>
                <a:cs typeface="+mj-lt"/>
              </a:rPr>
              <a:t>tym</a:t>
            </a:r>
            <a:r>
              <a:rPr lang="en-US" dirty="0">
                <a:ea typeface="+mj-lt"/>
                <a:cs typeface="+mj-lt"/>
              </a:rPr>
              <a:t>, </a:t>
            </a:r>
            <a:r>
              <a:rPr lang="en-US" dirty="0" err="1">
                <a:ea typeface="+mj-lt"/>
                <a:cs typeface="+mj-lt"/>
              </a:rPr>
              <a:t>że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nic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nie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może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jej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zniszczyć</a:t>
            </a:r>
            <a:r>
              <a:rPr lang="pl-PL" dirty="0">
                <a:ea typeface="+mj-lt"/>
                <a:cs typeface="+mj-lt"/>
              </a:rPr>
              <a:t>”</a:t>
            </a:r>
            <a:r>
              <a:rPr lang="en-US" dirty="0">
                <a:ea typeface="+mj-lt"/>
                <a:cs typeface="+mj-lt"/>
              </a:rPr>
              <a:t>.</a:t>
            </a:r>
            <a:endParaRPr lang="pl-PL" dirty="0"/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D4EB3518-C7D1-4FE0-A01D-487794868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9" r="3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293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wewnątrz, twarz, patrzenie, siedzi&#10;&#10;Opis wygenerowany automatycznie">
            <a:extLst>
              <a:ext uri="{FF2B5EF4-FFF2-40B4-BE49-F238E27FC236}">
                <a16:creationId xmlns:a16="http://schemas.microsoft.com/office/drawing/2014/main" id="{9672DA4C-3060-4A43-A88D-61CF1D43A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8" t="5515" r="28889" b="1"/>
          <a:stretch/>
        </p:blipFill>
        <p:spPr>
          <a:xfrm>
            <a:off x="3627872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51CA10-144F-40A3-BD98-A4732CA5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04" y="-203310"/>
            <a:ext cx="2812511" cy="46759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ea typeface="+mj-lt"/>
                <a:cs typeface="+mj-lt"/>
              </a:rPr>
              <a:t>"A </a:t>
            </a:r>
            <a:r>
              <a:rPr lang="en-US" sz="2400" dirty="0" err="1">
                <a:ea typeface="+mj-lt"/>
                <a:cs typeface="+mj-lt"/>
              </a:rPr>
              <a:t>oto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mój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sekret</a:t>
            </a:r>
            <a:r>
              <a:rPr lang="en-US" sz="2400" dirty="0">
                <a:ea typeface="+mj-lt"/>
                <a:cs typeface="+mj-lt"/>
              </a:rPr>
              <a:t>. Jest </a:t>
            </a:r>
            <a:r>
              <a:rPr lang="en-US" sz="2400" dirty="0" err="1">
                <a:ea typeface="+mj-lt"/>
                <a:cs typeface="+mj-lt"/>
              </a:rPr>
              <a:t>bardzo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prosty</a:t>
            </a:r>
            <a:r>
              <a:rPr lang="en-US" sz="2400" dirty="0">
                <a:ea typeface="+mj-lt"/>
                <a:cs typeface="+mj-lt"/>
              </a:rPr>
              <a:t>: </a:t>
            </a:r>
            <a:r>
              <a:rPr lang="en-US" sz="2400" dirty="0" err="1">
                <a:ea typeface="+mj-lt"/>
                <a:cs typeface="+mj-lt"/>
              </a:rPr>
              <a:t>dobrze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widzi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się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tylko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sercem</a:t>
            </a:r>
            <a:r>
              <a:rPr lang="en-US" sz="2400" dirty="0">
                <a:ea typeface="+mj-lt"/>
                <a:cs typeface="+mj-lt"/>
              </a:rPr>
              <a:t>. </a:t>
            </a:r>
            <a:r>
              <a:rPr lang="en-US" sz="2400" dirty="0" err="1">
                <a:ea typeface="+mj-lt"/>
                <a:cs typeface="+mj-lt"/>
              </a:rPr>
              <a:t>Najważniejsze</a:t>
            </a:r>
            <a:r>
              <a:rPr lang="en-US" sz="2400" dirty="0">
                <a:ea typeface="+mj-lt"/>
                <a:cs typeface="+mj-lt"/>
              </a:rPr>
              <a:t> jest </a:t>
            </a:r>
            <a:r>
              <a:rPr lang="en-US" sz="2400" dirty="0" err="1">
                <a:ea typeface="+mj-lt"/>
                <a:cs typeface="+mj-lt"/>
              </a:rPr>
              <a:t>niewidoczne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dla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oczu</a:t>
            </a:r>
            <a:r>
              <a:rPr lang="en-US" sz="2400" dirty="0">
                <a:ea typeface="+mj-lt"/>
                <a:cs typeface="+mj-lt"/>
              </a:rPr>
              <a:t>…"</a:t>
            </a:r>
            <a:endParaRPr lang="pl-PL" sz="2400" dirty="0">
              <a:cs typeface="Calibri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950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wewnątrz, stół, osoba, tort&#10;&#10;Opis wygenerowany automatycznie">
            <a:extLst>
              <a:ext uri="{FF2B5EF4-FFF2-40B4-BE49-F238E27FC236}">
                <a16:creationId xmlns:a16="http://schemas.microsoft.com/office/drawing/2014/main" id="{23EDE048-2FED-4939-A85E-88536AAC0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622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0A5AB74-0D13-4021-9B2B-BA777695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416" y="2713688"/>
            <a:ext cx="9348209" cy="22569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dirty="0">
                <a:ea typeface="+mj-lt"/>
                <a:cs typeface="+mj-lt"/>
              </a:rPr>
              <a:t>"</a:t>
            </a:r>
            <a:r>
              <a:rPr lang="en-US" sz="7200" dirty="0" err="1">
                <a:ea typeface="+mj-lt"/>
                <a:cs typeface="+mj-lt"/>
              </a:rPr>
              <a:t>Człowiek</a:t>
            </a:r>
            <a:r>
              <a:rPr lang="en-US" sz="7200" dirty="0">
                <a:ea typeface="+mj-lt"/>
                <a:cs typeface="+mj-lt"/>
              </a:rPr>
              <a:t> </a:t>
            </a:r>
            <a:r>
              <a:rPr lang="en-US" sz="7200" dirty="0" err="1">
                <a:ea typeface="+mj-lt"/>
                <a:cs typeface="+mj-lt"/>
              </a:rPr>
              <a:t>naraża</a:t>
            </a:r>
            <a:r>
              <a:rPr lang="en-US" sz="7200" dirty="0">
                <a:ea typeface="+mj-lt"/>
                <a:cs typeface="+mj-lt"/>
              </a:rPr>
              <a:t> </a:t>
            </a:r>
            <a:r>
              <a:rPr lang="en-US" sz="7200" dirty="0" err="1">
                <a:ea typeface="+mj-lt"/>
                <a:cs typeface="+mj-lt"/>
              </a:rPr>
              <a:t>się</a:t>
            </a:r>
            <a:r>
              <a:rPr lang="en-US" sz="7200" dirty="0">
                <a:ea typeface="+mj-lt"/>
                <a:cs typeface="+mj-lt"/>
              </a:rPr>
              <a:t> </a:t>
            </a:r>
            <a:r>
              <a:rPr lang="en-US" sz="7200" dirty="0" err="1">
                <a:ea typeface="+mj-lt"/>
                <a:cs typeface="+mj-lt"/>
              </a:rPr>
              <a:t>na</a:t>
            </a:r>
            <a:r>
              <a:rPr lang="en-US" sz="7200" dirty="0">
                <a:ea typeface="+mj-lt"/>
                <a:cs typeface="+mj-lt"/>
              </a:rPr>
              <a:t> </a:t>
            </a:r>
            <a:r>
              <a:rPr lang="en-US" sz="7200" dirty="0" err="1">
                <a:ea typeface="+mj-lt"/>
                <a:cs typeface="+mj-lt"/>
              </a:rPr>
              <a:t>łzy</a:t>
            </a:r>
            <a:r>
              <a:rPr lang="en-US" sz="7200" dirty="0">
                <a:ea typeface="+mj-lt"/>
                <a:cs typeface="+mj-lt"/>
              </a:rPr>
              <a:t>, </a:t>
            </a:r>
            <a:r>
              <a:rPr lang="en-US" sz="7200" dirty="0" err="1">
                <a:ea typeface="+mj-lt"/>
                <a:cs typeface="+mj-lt"/>
              </a:rPr>
              <a:t>gdy</a:t>
            </a:r>
            <a:r>
              <a:rPr lang="en-US" sz="7200" dirty="0">
                <a:ea typeface="+mj-lt"/>
                <a:cs typeface="+mj-lt"/>
              </a:rPr>
              <a:t> </a:t>
            </a:r>
            <a:r>
              <a:rPr lang="en-US" sz="7200" dirty="0" err="1">
                <a:ea typeface="+mj-lt"/>
                <a:cs typeface="+mj-lt"/>
              </a:rPr>
              <a:t>raz</a:t>
            </a:r>
            <a:r>
              <a:rPr lang="en-US" sz="7200" dirty="0">
                <a:ea typeface="+mj-lt"/>
                <a:cs typeface="+mj-lt"/>
              </a:rPr>
              <a:t> </a:t>
            </a:r>
            <a:r>
              <a:rPr lang="en-US" sz="7200" dirty="0" err="1">
                <a:ea typeface="+mj-lt"/>
                <a:cs typeface="+mj-lt"/>
              </a:rPr>
              <a:t>pozwoli</a:t>
            </a:r>
            <a:r>
              <a:rPr lang="en-US" sz="7200" dirty="0">
                <a:ea typeface="+mj-lt"/>
                <a:cs typeface="+mj-lt"/>
              </a:rPr>
              <a:t> </a:t>
            </a:r>
            <a:r>
              <a:rPr lang="en-US" sz="7200" dirty="0" err="1">
                <a:ea typeface="+mj-lt"/>
                <a:cs typeface="+mj-lt"/>
              </a:rPr>
              <a:t>się</a:t>
            </a:r>
            <a:r>
              <a:rPr lang="en-US" sz="7200" dirty="0">
                <a:ea typeface="+mj-lt"/>
                <a:cs typeface="+mj-lt"/>
              </a:rPr>
              <a:t> </a:t>
            </a:r>
            <a:r>
              <a:rPr lang="en-US" sz="7200" dirty="0" err="1">
                <a:ea typeface="+mj-lt"/>
                <a:cs typeface="+mj-lt"/>
              </a:rPr>
              <a:t>oswoić</a:t>
            </a:r>
            <a:r>
              <a:rPr lang="en-US" sz="7200" dirty="0">
                <a:ea typeface="+mj-lt"/>
                <a:cs typeface="+mj-lt"/>
              </a:rPr>
              <a:t>."</a:t>
            </a:r>
            <a:endParaRPr lang="pl-PL" dirty="0">
              <a:ea typeface="+mj-ea"/>
              <a:cs typeface="+mj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Obraz 5" descr="Obraz zawierający trawa, ssak, lis, zewnętrzne&#10;&#10;Opis wygenerowany automatycznie">
            <a:extLst>
              <a:ext uri="{FF2B5EF4-FFF2-40B4-BE49-F238E27FC236}">
                <a16:creationId xmlns:a16="http://schemas.microsoft.com/office/drawing/2014/main" id="{4C205A79-AB67-4379-AE00-630621277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2" r="9331" b="-4"/>
          <a:stretch/>
        </p:blipFill>
        <p:spPr>
          <a:xfrm>
            <a:off x="933974" y="911082"/>
            <a:ext cx="2034550" cy="1797684"/>
          </a:xfrm>
          <a:custGeom>
            <a:avLst/>
            <a:gdLst/>
            <a:ahLst/>
            <a:cxnLst/>
            <a:rect l="l" t="t" r="r" b="b"/>
            <a:pathLst>
              <a:path w="2034550" h="1797684">
                <a:moveTo>
                  <a:pt x="585760" y="0"/>
                </a:moveTo>
                <a:cubicBezTo>
                  <a:pt x="585760" y="0"/>
                  <a:pt x="585760" y="0"/>
                  <a:pt x="1448790" y="0"/>
                </a:cubicBezTo>
                <a:cubicBezTo>
                  <a:pt x="1502846" y="0"/>
                  <a:pt x="1555038" y="29714"/>
                  <a:pt x="1581134" y="77999"/>
                </a:cubicBezTo>
                <a:cubicBezTo>
                  <a:pt x="1581134" y="77999"/>
                  <a:pt x="1581134" y="77999"/>
                  <a:pt x="2013580" y="822701"/>
                </a:cubicBezTo>
                <a:cubicBezTo>
                  <a:pt x="2041540" y="869128"/>
                  <a:pt x="2041540" y="928556"/>
                  <a:pt x="2013580" y="974984"/>
                </a:cubicBezTo>
                <a:cubicBezTo>
                  <a:pt x="2013580" y="974984"/>
                  <a:pt x="2013580" y="974984"/>
                  <a:pt x="1581134" y="1719685"/>
                </a:cubicBezTo>
                <a:cubicBezTo>
                  <a:pt x="1555038" y="1767970"/>
                  <a:pt x="1502846" y="1797684"/>
                  <a:pt x="1448790" y="1797684"/>
                </a:cubicBezTo>
                <a:cubicBezTo>
                  <a:pt x="1448790" y="1797684"/>
                  <a:pt x="1448790" y="1797684"/>
                  <a:pt x="585760" y="1797684"/>
                </a:cubicBezTo>
                <a:cubicBezTo>
                  <a:pt x="529841" y="1797684"/>
                  <a:pt x="479513" y="1767970"/>
                  <a:pt x="451553" y="1719685"/>
                </a:cubicBezTo>
                <a:cubicBezTo>
                  <a:pt x="451553" y="1719685"/>
                  <a:pt x="451553" y="1719685"/>
                  <a:pt x="20970" y="974984"/>
                </a:cubicBezTo>
                <a:cubicBezTo>
                  <a:pt x="-6990" y="928556"/>
                  <a:pt x="-6990" y="869128"/>
                  <a:pt x="20970" y="822701"/>
                </a:cubicBezTo>
                <a:cubicBezTo>
                  <a:pt x="20970" y="822701"/>
                  <a:pt x="20970" y="822701"/>
                  <a:pt x="451553" y="77999"/>
                </a:cubicBezTo>
                <a:cubicBezTo>
                  <a:pt x="479513" y="29714"/>
                  <a:pt x="529841" y="0"/>
                  <a:pt x="585760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6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 descr="Obraz zawierający zewnętrzne, trawa, rozmyty, mężczyzna&#10;&#10;Opis wygenerowany automatycznie">
            <a:extLst>
              <a:ext uri="{FF2B5EF4-FFF2-40B4-BE49-F238E27FC236}">
                <a16:creationId xmlns:a16="http://schemas.microsoft.com/office/drawing/2014/main" id="{738AC1CA-A171-4EC7-88D3-E7F3244D3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4" r="64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3A11E8-B59F-4FA3-941E-A923D046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2000" dirty="0">
                <a:ea typeface="+mj-lt"/>
                <a:cs typeface="+mj-lt"/>
              </a:rPr>
              <a:t>„Gdy ktoś kocha różę, której jedyny okaz znajduje się na jednej z milionów gwiazd, wystarczy mu na nie spojrzeć, aby być szczęśliwym. Mówi sobie: Na którejś z nich jest moja róża…”</a:t>
            </a:r>
            <a:endParaRPr lang="pl-PL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9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 descr="Obraz zawierający mężczyzna, stojące, jasne, ciemny&#10;&#10;Opis wygenerowany automatycznie">
            <a:extLst>
              <a:ext uri="{FF2B5EF4-FFF2-40B4-BE49-F238E27FC236}">
                <a16:creationId xmlns:a16="http://schemas.microsoft.com/office/drawing/2014/main" id="{802C2C73-C836-42A2-8F5A-E19C3F3A1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81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21B75C-5E29-4265-9474-279E6300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39" y="5389304"/>
            <a:ext cx="11228913" cy="65694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>
                <a:ea typeface="+mj-lt"/>
                <a:cs typeface="+mj-lt"/>
              </a:rPr>
              <a:t>"</a:t>
            </a:r>
            <a:r>
              <a:rPr lang="en-US" sz="4000" dirty="0" err="1">
                <a:ea typeface="+mj-lt"/>
                <a:cs typeface="+mj-lt"/>
              </a:rPr>
              <a:t>Miłość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nie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polega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na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tym</a:t>
            </a:r>
            <a:r>
              <a:rPr lang="en-US" sz="4000" dirty="0">
                <a:ea typeface="+mj-lt"/>
                <a:cs typeface="+mj-lt"/>
              </a:rPr>
              <a:t>, aby </a:t>
            </a:r>
            <a:r>
              <a:rPr lang="en-US" sz="4000" dirty="0" err="1">
                <a:ea typeface="+mj-lt"/>
                <a:cs typeface="+mj-lt"/>
              </a:rPr>
              <a:t>wzajemnie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sobie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się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przyglądać</a:t>
            </a:r>
            <a:r>
              <a:rPr lang="en-US" sz="4000" dirty="0">
                <a:ea typeface="+mj-lt"/>
                <a:cs typeface="+mj-lt"/>
              </a:rPr>
              <a:t>, </a:t>
            </a:r>
            <a:r>
              <a:rPr lang="en-US" sz="4000" dirty="0" err="1">
                <a:ea typeface="+mj-lt"/>
                <a:cs typeface="+mj-lt"/>
              </a:rPr>
              <a:t>lecz</a:t>
            </a:r>
            <a:r>
              <a:rPr lang="en-US" sz="4000" dirty="0">
                <a:ea typeface="+mj-lt"/>
                <a:cs typeface="+mj-lt"/>
              </a:rPr>
              <a:t> aby </a:t>
            </a:r>
            <a:r>
              <a:rPr lang="en-US" sz="4000" dirty="0" err="1">
                <a:ea typeface="+mj-lt"/>
                <a:cs typeface="+mj-lt"/>
              </a:rPr>
              <a:t>patrzeć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razem</a:t>
            </a:r>
            <a:r>
              <a:rPr lang="en-US" sz="4000" dirty="0">
                <a:ea typeface="+mj-lt"/>
                <a:cs typeface="+mj-lt"/>
              </a:rPr>
              <a:t> w </a:t>
            </a:r>
            <a:r>
              <a:rPr lang="en-US" sz="4000" dirty="0" err="1">
                <a:ea typeface="+mj-lt"/>
                <a:cs typeface="+mj-lt"/>
              </a:rPr>
              <a:t>tym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samym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kierunku</a:t>
            </a:r>
            <a:r>
              <a:rPr lang="en-US" sz="4000" dirty="0">
                <a:ea typeface="+mj-lt"/>
                <a:cs typeface="+mj-lt"/>
              </a:rPr>
              <a:t>".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626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8668D5B-E372-4ED4-B746-45B01F0A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2" y="2645539"/>
            <a:ext cx="5895058" cy="270201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„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Kiedy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będziesz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patrzył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nocą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w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niebo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,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będzie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ci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się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wydawało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,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że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wszystkie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gwiazdy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śmieją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się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do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ciebie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,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ponieważ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ja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będę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uśmiechał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się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na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jednej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 z </a:t>
            </a:r>
            <a:r>
              <a:rPr lang="en-US" sz="4800" dirty="0" err="1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nich</a:t>
            </a:r>
            <a:r>
              <a:rPr lang="pl-PL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”</a:t>
            </a:r>
            <a:r>
              <a:rPr lang="en-US" sz="4800" dirty="0">
                <a:solidFill>
                  <a:schemeClr val="bg2">
                    <a:lumMod val="90000"/>
                  </a:schemeClr>
                </a:solidFill>
                <a:ea typeface="+mj-lt"/>
                <a:cs typeface="+mj-lt"/>
              </a:rPr>
              <a:t>.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braz 3" descr="Obraz zawierający przyroda, deszcz, duży, monitor&#10;&#10;Opis wygenerowany automatycznie">
            <a:extLst>
              <a:ext uri="{FF2B5EF4-FFF2-40B4-BE49-F238E27FC236}">
                <a16:creationId xmlns:a16="http://schemas.microsoft.com/office/drawing/2014/main" id="{55DF3827-6BAB-4B5E-8435-61376FA95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6795973" y="969893"/>
            <a:ext cx="4684777" cy="468477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505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898F85-4225-4931-9F2F-17B4AF8BA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174588-7185-444A-AD7B-8E12918E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50" y="1063746"/>
            <a:ext cx="3930554" cy="44315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ea typeface="+mj-lt"/>
                <a:cs typeface="+mj-lt"/>
              </a:rPr>
              <a:t>"Ludzie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z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Twojej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planety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hodują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pięć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tysięcy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róż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w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jednym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ogrodzie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…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i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nie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znajdują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w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nich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tego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,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czego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szukają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… A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tymczasem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to,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czego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szukają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,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może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być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ukryte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w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jednej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>
                <a:solidFill>
                  <a:schemeClr val="bg1"/>
                </a:solidFill>
                <a:ea typeface="+mj-lt"/>
                <a:cs typeface="+mj-lt"/>
              </a:rPr>
              <a:t>róży."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14D36-68AD-4546-A67C-CE0F66374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800"/>
            <a:ext cx="5410200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siedzi, duży, góra, ptak&#10;&#10;Opis wygenerowany automatycznie">
            <a:extLst>
              <a:ext uri="{FF2B5EF4-FFF2-40B4-BE49-F238E27FC236}">
                <a16:creationId xmlns:a16="http://schemas.microsoft.com/office/drawing/2014/main" id="{B5DE3747-6E6E-4FF0-B691-922129384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47" r="15330" b="-1"/>
          <a:stretch/>
        </p:blipFill>
        <p:spPr>
          <a:xfrm>
            <a:off x="6781799" y="1371601"/>
            <a:ext cx="40767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0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wewnątrz, piłka, duży, wyświetlanie&#10;&#10;Opis wygenerowany automatycznie">
            <a:extLst>
              <a:ext uri="{FF2B5EF4-FFF2-40B4-BE49-F238E27FC236}">
                <a16:creationId xmlns:a16="http://schemas.microsoft.com/office/drawing/2014/main" id="{5B421342-D391-4C59-A45C-636132F47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39" r="9091" b="2135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D3EFCD-22B5-4E2C-8D3E-ADF7C17D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29" y="1195431"/>
            <a:ext cx="46496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4800" dirty="0">
                <a:ea typeface="+mj-lt"/>
                <a:cs typeface="+mj-lt"/>
              </a:rPr>
              <a:t>„</a:t>
            </a:r>
            <a:r>
              <a:rPr lang="en-US" sz="4800" dirty="0">
                <a:ea typeface="+mj-lt"/>
                <a:cs typeface="+mj-lt"/>
              </a:rPr>
              <a:t>– Na </a:t>
            </a:r>
            <a:r>
              <a:rPr lang="en-US" sz="4800" dirty="0" err="1">
                <a:ea typeface="+mj-lt"/>
                <a:cs typeface="+mj-lt"/>
              </a:rPr>
              <a:t>pustyni</a:t>
            </a:r>
            <a:r>
              <a:rPr lang="en-US" sz="4800" dirty="0">
                <a:ea typeface="+mj-lt"/>
                <a:cs typeface="+mj-lt"/>
              </a:rPr>
              <a:t> jest </a:t>
            </a:r>
            <a:r>
              <a:rPr lang="en-US" sz="4800" dirty="0" err="1">
                <a:ea typeface="+mj-lt"/>
                <a:cs typeface="+mj-lt"/>
              </a:rPr>
              <a:t>się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samotnym</a:t>
            </a:r>
            <a:r>
              <a:rPr lang="en-US" sz="4800" dirty="0">
                <a:ea typeface="+mj-lt"/>
                <a:cs typeface="+mj-lt"/>
              </a:rPr>
              <a:t>.</a:t>
            </a:r>
            <a:br>
              <a:rPr lang="en-US" sz="4800" dirty="0">
                <a:ea typeface="+mj-lt"/>
                <a:cs typeface="+mj-lt"/>
              </a:rPr>
            </a:br>
            <a:r>
              <a:rPr lang="en-US" sz="4800" dirty="0">
                <a:ea typeface="+mj-lt"/>
                <a:cs typeface="+mj-lt"/>
              </a:rPr>
              <a:t>– </a:t>
            </a:r>
            <a:r>
              <a:rPr lang="en-US" sz="4800" dirty="0" err="1">
                <a:ea typeface="+mj-lt"/>
                <a:cs typeface="+mj-lt"/>
              </a:rPr>
              <a:t>Równie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samotnym</a:t>
            </a:r>
            <a:r>
              <a:rPr lang="en-US" sz="4800" dirty="0">
                <a:ea typeface="+mj-lt"/>
                <a:cs typeface="+mj-lt"/>
              </a:rPr>
              <a:t> jest </a:t>
            </a:r>
            <a:r>
              <a:rPr lang="en-US" sz="4800" dirty="0" err="1">
                <a:ea typeface="+mj-lt"/>
                <a:cs typeface="+mj-lt"/>
              </a:rPr>
              <a:t>się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wśród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ludzi</a:t>
            </a:r>
            <a:r>
              <a:rPr lang="en-US" sz="4800" dirty="0">
                <a:ea typeface="+mj-lt"/>
                <a:cs typeface="+mj-lt"/>
              </a:rPr>
              <a:t>.</a:t>
            </a:r>
            <a:r>
              <a:rPr lang="pl-PL" sz="4800" dirty="0">
                <a:ea typeface="+mj-lt"/>
                <a:cs typeface="+mj-lt"/>
              </a:rPr>
              <a:t>”</a:t>
            </a:r>
            <a:endParaRPr lang="pl-P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804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mapa&#10;&#10;Opis wygenerowany automatycznie">
            <a:extLst>
              <a:ext uri="{FF2B5EF4-FFF2-40B4-BE49-F238E27FC236}">
                <a16:creationId xmlns:a16="http://schemas.microsoft.com/office/drawing/2014/main" id="{E0DF63BD-7A7D-4834-8E01-3CFC3826C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44" r="6801" b="1134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66832D-6F69-4275-9132-C9566E43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04" y="1258062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4800" dirty="0">
                <a:ea typeface="+mj-lt"/>
                <a:cs typeface="+mj-lt"/>
              </a:rPr>
              <a:t>„</a:t>
            </a:r>
            <a:r>
              <a:rPr lang="en-US" sz="4800" dirty="0" err="1">
                <a:ea typeface="+mj-lt"/>
                <a:cs typeface="+mj-lt"/>
              </a:rPr>
              <a:t>Nawet</a:t>
            </a:r>
            <a:r>
              <a:rPr lang="en-US" sz="4800" dirty="0">
                <a:ea typeface="+mj-lt"/>
                <a:cs typeface="+mj-lt"/>
              </a:rPr>
              <a:t> w </a:t>
            </a:r>
            <a:r>
              <a:rPr lang="en-US" sz="4800" dirty="0" err="1">
                <a:ea typeface="+mj-lt"/>
                <a:cs typeface="+mj-lt"/>
              </a:rPr>
              <a:t>obliczu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śmierci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przyjemna</a:t>
            </a:r>
            <a:r>
              <a:rPr lang="en-US" sz="4800" dirty="0">
                <a:ea typeface="+mj-lt"/>
                <a:cs typeface="+mj-lt"/>
              </a:rPr>
              <a:t> jest </a:t>
            </a:r>
            <a:r>
              <a:rPr lang="en-US" sz="4800" dirty="0" err="1">
                <a:ea typeface="+mj-lt"/>
                <a:cs typeface="+mj-lt"/>
              </a:rPr>
              <a:t>świadomość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posiadania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przyjaciela</a:t>
            </a:r>
            <a:r>
              <a:rPr lang="en-US" sz="4800" dirty="0">
                <a:ea typeface="+mj-lt"/>
                <a:cs typeface="+mj-lt"/>
              </a:rPr>
              <a:t>.</a:t>
            </a:r>
            <a:r>
              <a:rPr lang="pl-PL" sz="4800" dirty="0">
                <a:ea typeface="+mj-lt"/>
                <a:cs typeface="+mj-lt"/>
              </a:rPr>
              <a:t>”</a:t>
            </a:r>
            <a:endParaRPr lang="pl-P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350E088-053A-436D-9A83-58DAD3C5CE95}"/>
              </a:ext>
            </a:extLst>
          </p:cNvPr>
          <p:cNvSpPr txBox="1"/>
          <p:nvPr/>
        </p:nvSpPr>
        <p:spPr>
          <a:xfrm>
            <a:off x="830893" y="16137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333333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55440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238</Words>
  <Application>Microsoft Office PowerPoint</Application>
  <PresentationFormat>Panoramiczny</PresentationFormat>
  <Paragraphs>11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Motyw pakietu Office</vt:lpstr>
      <vt:lpstr>„Antoine de Saint – Exupery „Mały Książę”</vt:lpstr>
      <vt:lpstr>"A oto mój sekret. Jest bardzo prosty: dobrze widzi się tylko sercem. Najważniejsze jest niewidoczne dla oczu…"</vt:lpstr>
      <vt:lpstr>"Człowiek naraża się na łzy, gdy raz pozwoli się oswoić."</vt:lpstr>
      <vt:lpstr>„Gdy ktoś kocha różę, której jedyny okaz znajduje się na jednej z milionów gwiazd, wystarczy mu na nie spojrzeć, aby być szczęśliwym. Mówi sobie: Na którejś z nich jest moja róża…”</vt:lpstr>
      <vt:lpstr>"Miłość nie polega na tym, aby wzajemnie sobie się przyglądać, lecz aby patrzeć razem w tym samym kierunku".</vt:lpstr>
      <vt:lpstr>„Kiedy będziesz patrzył nocą w niebo, będzie ci się wydawało, że wszystkie gwiazdy śmieją się do ciebie, ponieważ ja będę uśmiechał się na jednej z nich”.</vt:lpstr>
      <vt:lpstr>"Ludzie z Twojej planety hodują pięć tysięcy róż w jednym ogrodzie… i nie znajdują w nich tego, czego szukają… A tymczasem to, czego szukają, może być ukryte w jednej róży."</vt:lpstr>
      <vt:lpstr>„– Na pustyni jest się samotnym. – Równie samotnym jest się wśród ludzi.”</vt:lpstr>
      <vt:lpstr>„Nawet w obliczu śmierci przyjemna jest świadomość posiadania przyjaciela.”</vt:lpstr>
      <vt:lpstr>„Przyjaźń poznaje się po tym, że nic nie może jej zawieść, a prawdziwą miłość po tym, że nic nie może jej zniszczyć”.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Beata Szpetko</cp:lastModifiedBy>
  <cp:revision>125</cp:revision>
  <dcterms:created xsi:type="dcterms:W3CDTF">2020-11-23T12:07:23Z</dcterms:created>
  <dcterms:modified xsi:type="dcterms:W3CDTF">2020-12-16T18:04:32Z</dcterms:modified>
</cp:coreProperties>
</file>