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matic SC" panose="020B0604020202020204" charset="-79"/>
      <p:regular r:id="rId15"/>
      <p:bold r:id="rId16"/>
    </p:embeddedFont>
    <p:embeddedFont>
      <p:font typeface="Source Code Pr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F2AB7C-919F-4456-9E0D-AB9C17F9022A}" v="21" dt="2020-11-12T08:47:27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a Szpetko" userId="S::beaszpe50@edu.lublin.eu::d70c5c9f-5342-4c05-8f2a-369aafaea2d3" providerId="AD" clId="Web-{DEF2AB7C-919F-4456-9E0D-AB9C17F9022A}"/>
    <pc:docChg chg="modSld">
      <pc:chgData name="Beata Szpetko" userId="S::beaszpe50@edu.lublin.eu::d70c5c9f-5342-4c05-8f2a-369aafaea2d3" providerId="AD" clId="Web-{DEF2AB7C-919F-4456-9E0D-AB9C17F9022A}" dt="2020-11-12T08:47:26.738" v="13" actId="20577"/>
      <pc:docMkLst>
        <pc:docMk/>
      </pc:docMkLst>
      <pc:sldChg chg="modSp">
        <pc:chgData name="Beata Szpetko" userId="S::beaszpe50@edu.lublin.eu::d70c5c9f-5342-4c05-8f2a-369aafaea2d3" providerId="AD" clId="Web-{DEF2AB7C-919F-4456-9E0D-AB9C17F9022A}" dt="2020-11-12T08:44:54.172" v="0" actId="20577"/>
        <pc:sldMkLst>
          <pc:docMk/>
          <pc:sldMk cId="0" sldId="256"/>
        </pc:sldMkLst>
        <pc:spChg chg="mod">
          <ac:chgData name="Beata Szpetko" userId="S::beaszpe50@edu.lublin.eu::d70c5c9f-5342-4c05-8f2a-369aafaea2d3" providerId="AD" clId="Web-{DEF2AB7C-919F-4456-9E0D-AB9C17F9022A}" dt="2020-11-12T08:44:54.172" v="0" actId="20577"/>
          <ac:spMkLst>
            <pc:docMk/>
            <pc:sldMk cId="0" sldId="256"/>
            <ac:spMk id="57" creationId="{00000000-0000-0000-0000-000000000000}"/>
          </ac:spMkLst>
        </pc:spChg>
      </pc:sldChg>
      <pc:sldChg chg="modSp">
        <pc:chgData name="Beata Szpetko" userId="S::beaszpe50@edu.lublin.eu::d70c5c9f-5342-4c05-8f2a-369aafaea2d3" providerId="AD" clId="Web-{DEF2AB7C-919F-4456-9E0D-AB9C17F9022A}" dt="2020-11-12T08:45:15.595" v="2" actId="20577"/>
        <pc:sldMkLst>
          <pc:docMk/>
          <pc:sldMk cId="0" sldId="257"/>
        </pc:sldMkLst>
        <pc:spChg chg="mod">
          <ac:chgData name="Beata Szpetko" userId="S::beaszpe50@edu.lublin.eu::d70c5c9f-5342-4c05-8f2a-369aafaea2d3" providerId="AD" clId="Web-{DEF2AB7C-919F-4456-9E0D-AB9C17F9022A}" dt="2020-11-12T08:45:15.595" v="2" actId="20577"/>
          <ac:spMkLst>
            <pc:docMk/>
            <pc:sldMk cId="0" sldId="257"/>
            <ac:spMk id="62" creationId="{00000000-0000-0000-0000-000000000000}"/>
          </ac:spMkLst>
        </pc:spChg>
      </pc:sldChg>
      <pc:sldChg chg="modSp">
        <pc:chgData name="Beata Szpetko" userId="S::beaszpe50@edu.lublin.eu::d70c5c9f-5342-4c05-8f2a-369aafaea2d3" providerId="AD" clId="Web-{DEF2AB7C-919F-4456-9E0D-AB9C17F9022A}" dt="2020-11-12T08:45:38.314" v="3" actId="20577"/>
        <pc:sldMkLst>
          <pc:docMk/>
          <pc:sldMk cId="0" sldId="259"/>
        </pc:sldMkLst>
        <pc:spChg chg="mod">
          <ac:chgData name="Beata Szpetko" userId="S::beaszpe50@edu.lublin.eu::d70c5c9f-5342-4c05-8f2a-369aafaea2d3" providerId="AD" clId="Web-{DEF2AB7C-919F-4456-9E0D-AB9C17F9022A}" dt="2020-11-12T08:45:38.314" v="3" actId="20577"/>
          <ac:spMkLst>
            <pc:docMk/>
            <pc:sldMk cId="0" sldId="259"/>
            <ac:spMk id="75" creationId="{00000000-0000-0000-0000-000000000000}"/>
          </ac:spMkLst>
        </pc:spChg>
      </pc:sldChg>
      <pc:sldChg chg="modSp">
        <pc:chgData name="Beata Szpetko" userId="S::beaszpe50@edu.lublin.eu::d70c5c9f-5342-4c05-8f2a-369aafaea2d3" providerId="AD" clId="Web-{DEF2AB7C-919F-4456-9E0D-AB9C17F9022A}" dt="2020-11-12T08:46:16.549" v="5" actId="20577"/>
        <pc:sldMkLst>
          <pc:docMk/>
          <pc:sldMk cId="0" sldId="261"/>
        </pc:sldMkLst>
        <pc:spChg chg="mod">
          <ac:chgData name="Beata Szpetko" userId="S::beaszpe50@edu.lublin.eu::d70c5c9f-5342-4c05-8f2a-369aafaea2d3" providerId="AD" clId="Web-{DEF2AB7C-919F-4456-9E0D-AB9C17F9022A}" dt="2020-11-12T08:46:16.549" v="5" actId="20577"/>
          <ac:spMkLst>
            <pc:docMk/>
            <pc:sldMk cId="0" sldId="261"/>
            <ac:spMk id="87" creationId="{00000000-0000-0000-0000-000000000000}"/>
          </ac:spMkLst>
        </pc:spChg>
      </pc:sldChg>
      <pc:sldChg chg="modSp">
        <pc:chgData name="Beata Szpetko" userId="S::beaszpe50@edu.lublin.eu::d70c5c9f-5342-4c05-8f2a-369aafaea2d3" providerId="AD" clId="Web-{DEF2AB7C-919F-4456-9E0D-AB9C17F9022A}" dt="2020-11-12T08:46:46.519" v="6" actId="20577"/>
        <pc:sldMkLst>
          <pc:docMk/>
          <pc:sldMk cId="0" sldId="264"/>
        </pc:sldMkLst>
        <pc:spChg chg="mod">
          <ac:chgData name="Beata Szpetko" userId="S::beaszpe50@edu.lublin.eu::d70c5c9f-5342-4c05-8f2a-369aafaea2d3" providerId="AD" clId="Web-{DEF2AB7C-919F-4456-9E0D-AB9C17F9022A}" dt="2020-11-12T08:46:46.519" v="6" actId="20577"/>
          <ac:spMkLst>
            <pc:docMk/>
            <pc:sldMk cId="0" sldId="264"/>
            <ac:spMk id="105" creationId="{00000000-0000-0000-0000-000000000000}"/>
          </ac:spMkLst>
        </pc:spChg>
      </pc:sldChg>
      <pc:sldChg chg="modSp">
        <pc:chgData name="Beata Szpetko" userId="S::beaszpe50@edu.lublin.eu::d70c5c9f-5342-4c05-8f2a-369aafaea2d3" providerId="AD" clId="Web-{DEF2AB7C-919F-4456-9E0D-AB9C17F9022A}" dt="2020-11-12T08:47:05.253" v="8" actId="20577"/>
        <pc:sldMkLst>
          <pc:docMk/>
          <pc:sldMk cId="0" sldId="265"/>
        </pc:sldMkLst>
        <pc:spChg chg="mod">
          <ac:chgData name="Beata Szpetko" userId="S::beaszpe50@edu.lublin.eu::d70c5c9f-5342-4c05-8f2a-369aafaea2d3" providerId="AD" clId="Web-{DEF2AB7C-919F-4456-9E0D-AB9C17F9022A}" dt="2020-11-12T08:47:05.253" v="8" actId="20577"/>
          <ac:spMkLst>
            <pc:docMk/>
            <pc:sldMk cId="0" sldId="265"/>
            <ac:spMk id="111" creationId="{00000000-0000-0000-0000-000000000000}"/>
          </ac:spMkLst>
        </pc:spChg>
      </pc:sldChg>
      <pc:sldChg chg="modSp">
        <pc:chgData name="Beata Szpetko" userId="S::beaszpe50@edu.lublin.eu::d70c5c9f-5342-4c05-8f2a-369aafaea2d3" providerId="AD" clId="Web-{DEF2AB7C-919F-4456-9E0D-AB9C17F9022A}" dt="2020-11-12T08:47:26.738" v="13" actId="20577"/>
        <pc:sldMkLst>
          <pc:docMk/>
          <pc:sldMk cId="0" sldId="266"/>
        </pc:sldMkLst>
        <pc:spChg chg="mod">
          <ac:chgData name="Beata Szpetko" userId="S::beaszpe50@edu.lublin.eu::d70c5c9f-5342-4c05-8f2a-369aafaea2d3" providerId="AD" clId="Web-{DEF2AB7C-919F-4456-9E0D-AB9C17F9022A}" dt="2020-11-12T08:47:26.738" v="13" actId="20577"/>
          <ac:spMkLst>
            <pc:docMk/>
            <pc:sldMk cId="0" sldId="266"/>
            <ac:spMk id="1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12ab7bd9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12ab7bd9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12ab7bd9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12ab7bd9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12ab7bd94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12ab7bd94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a12ab7bd9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a12ab7bd9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12ab7bd9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12ab7bd9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12ab7bd9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12ab7bd9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12ab7bd9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12ab7bd9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12ab7bd9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a12ab7bd9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12ab7bd9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12ab7bd9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12ab7bd9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12ab7bd9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12ab7bd94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12ab7bd94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Słowniczek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Sentencji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“Mały Książę” </a:t>
            </a:r>
            <a:r>
              <a:rPr lang="pl" dirty="0" err="1"/>
              <a:t>Antoine</a:t>
            </a:r>
            <a:r>
              <a:rPr lang="pl" dirty="0"/>
              <a:t> de Saint-Exupery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911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" sz="35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"To bardzo przykre zapomnieć przyjaciela."</a:t>
            </a:r>
            <a:endParaRPr sz="4400"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156900" y="3742775"/>
            <a:ext cx="8987100" cy="1311000"/>
          </a:xfrm>
          <a:prstGeom prst="rect">
            <a:avLst/>
          </a:prstGeom>
          <a:solidFill>
            <a:srgbClr val="00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100" dirty="0"/>
              <a:t>Zapomnienie o swoim przyjacielu jest bardzo przykre , dla Ciebie i twojego przyjaciela , ponieważ zapominamy o kimś, kto mógłby zrobić dla Ciebie wszystko.</a:t>
            </a:r>
            <a:endParaRPr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"Ludzie hodują tysiące róż w jednym ogrodzie... i nie znajdują w nich tego</a:t>
            </a:r>
            <a:endParaRPr sz="2000" b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czego szukają."</a:t>
            </a:r>
            <a:endParaRPr sz="3900"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391200" y="3469950"/>
            <a:ext cx="8361600" cy="1214100"/>
          </a:xfrm>
          <a:prstGeom prst="rect">
            <a:avLst/>
          </a:prstGeom>
          <a:solidFill>
            <a:srgbClr val="00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l" sz="2300" dirty="0"/>
              <a:t>Ludzie, którzy mają wiele rzeczy , w tym jedną, która jest dla wielu tak wyjątkowa , zapominają jak kochać </a:t>
            </a:r>
            <a:endParaRPr sz="23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6925225" y="57525"/>
            <a:ext cx="2218500" cy="8949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PREZENTACJA</a:t>
            </a:r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4572000" y="4108225"/>
            <a:ext cx="4260300" cy="6990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500"/>
              <a:t>Jakub Wojewoda kl. 7c</a:t>
            </a:r>
            <a:endParaRPr sz="2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"Najważniejsze jest niewidoczne dla oczu. Dobrze widzi się tylko sercem."</a:t>
            </a:r>
            <a:endParaRPr sz="39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56675" y="34657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/>
              <a:t>W życiu powinniśmy kierować się tylko sercem , ponieważ wygląd lub ubiór nie świadczą o drugiej osobie.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728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8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"Mowa jest źródłem nieporozumień."</a:t>
            </a:r>
            <a:endParaRPr sz="570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37500" y="3847850"/>
            <a:ext cx="8471700" cy="11397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100" dirty="0"/>
              <a:t>Czasem lepiej się po prostu nie odzywać i trzymać język za zębami , żeby uniknąć kłótni lub sprzeczek.</a:t>
            </a:r>
            <a:endParaRPr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"Znacznie trudniej </a:t>
            </a:r>
            <a:r>
              <a:rPr lang="pl" sz="20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jest </a:t>
            </a:r>
            <a:r>
              <a:rPr lang="pl" sz="20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sądzić siebie niż bliźniego. Jeśli potrafisz dobrze</a:t>
            </a:r>
            <a:endParaRPr sz="2000" b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siebie osądzić, będziesz naprawdę mądry."</a:t>
            </a:r>
            <a:endParaRPr sz="3900"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174175" y="3676650"/>
            <a:ext cx="8123400" cy="1301700"/>
          </a:xfrm>
          <a:prstGeom prst="rect">
            <a:avLst/>
          </a:prstGeom>
          <a:solidFill>
            <a:srgbClr val="00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pl" sz="2200" dirty="0"/>
              <a:t>Oznacza to że ludzie bardzo łatwo oceniają innych,  ale bardzo ciężko jest im powiedzieć o swoich wadach.</a:t>
            </a:r>
            <a:endParaRPr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"Na pustyni jest się samotnym. Równie samotnym jest się wśród ludzi."</a:t>
            </a:r>
            <a:endParaRPr sz="3800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3946850"/>
            <a:ext cx="8520600" cy="801000"/>
          </a:xfrm>
          <a:prstGeom prst="rect">
            <a:avLst/>
          </a:prstGeom>
          <a:solidFill>
            <a:srgbClr val="FFE599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/>
              <a:t>Czasami tak samo samotni jak na pustyni możemy czuć się między innymi ludźmi.</a:t>
            </a:r>
            <a:endParaRPr sz="22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7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"Powinno się sądzić ludzi wedle czynów, a nie słów."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0280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200" dirty="0"/>
              <a:t>Ludzie często kłamią, żeby pokazać kogoś kim się nie jest. Powinno się oceniać ludzi po zachowaniu , charakterze, a nie po słowach.</a:t>
            </a:r>
            <a:endParaRPr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"Nawet w obliczu śmierci przyjemna jest świadomość posiadania przyjaciela."</a:t>
            </a:r>
            <a:endParaRPr sz="3800"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188950" y="4156800"/>
            <a:ext cx="8643300" cy="8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200"/>
              <a:t>Nawet w najgorszych sytuacjach , chwilach dobrze mieć prawdziwego przyjaciela.</a:t>
            </a:r>
            <a:endParaRPr sz="2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"Stajesz się odpowiedzialny na zawsze za to, co oswoiłeś."</a:t>
            </a:r>
            <a:endParaRPr sz="4100"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 rot="4741461" flipH="1">
            <a:off x="524838" y="4832834"/>
            <a:ext cx="50422" cy="394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259800" y="391350"/>
            <a:ext cx="91440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pl" sz="2000" b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Albowiem według próżnych każdy spotkany człowiek jest ich wielbicielem."</a:t>
            </a:r>
            <a:endParaRPr sz="3900"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177225" y="3895650"/>
            <a:ext cx="8518500" cy="1035000"/>
          </a:xfrm>
          <a:prstGeom prst="rect">
            <a:avLst/>
          </a:prstGeom>
          <a:solidFill>
            <a:srgbClr val="00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200" dirty="0"/>
              <a:t>Próżnemu człowiekowi wydaje się, że każdy ma na jego temat pochwalne zdanie.</a:t>
            </a:r>
            <a:endParaRPr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Pokaz na ekranie (16:9)</PresentationFormat>
  <Paragraphs>26</Paragraphs>
  <Slides>12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Source Code Pro</vt:lpstr>
      <vt:lpstr>Amatic SC</vt:lpstr>
      <vt:lpstr>Beach Day</vt:lpstr>
      <vt:lpstr>Słowniczek Sentencji</vt:lpstr>
      <vt:lpstr>"Najważniejsze jest niewidoczne dla oczu. Dobrze widzi się tylko sercem."</vt:lpstr>
      <vt:lpstr>"Mowa jest źródłem nieporozumień."</vt:lpstr>
      <vt:lpstr>"Znacznie trudniej jest sądzić siebie niż bliźniego. Jeśli potrafisz dobrze siebie osądzić, będziesz naprawdę mądry."</vt:lpstr>
      <vt:lpstr>"Na pustyni jest się samotnym. Równie samotnym jest się wśród ludzi."</vt:lpstr>
      <vt:lpstr>"Powinno się sądzić ludzi wedle czynów, a nie słów."</vt:lpstr>
      <vt:lpstr>"Nawet w obliczu śmierci przyjemna jest świadomość posiadania przyjaciela."</vt:lpstr>
      <vt:lpstr>"Stajesz się odpowiedzialny na zawsze za to, co oswoiłeś."</vt:lpstr>
      <vt:lpstr>"Albowiem według próżnych każdy spotkany człowiek jest ich wielbicielem."</vt:lpstr>
      <vt:lpstr> "To bardzo przykre zapomnieć przyjaciela."</vt:lpstr>
      <vt:lpstr>"Ludzie hodują tysiące róż w jednym ogrodzie... i nie znajdują w nich tego czego szukają."</vt:lpstr>
      <vt:lpstr>PREZENTACJA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Słowniczek Sentencji</dc:title>
  <cp:lastModifiedBy>Beata Szpetko</cp:lastModifiedBy>
  <cp:revision>20</cp:revision>
  <dcterms:modified xsi:type="dcterms:W3CDTF">2020-12-16T18:07:31Z</dcterms:modified>
</cp:coreProperties>
</file>