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65" r:id="rId9"/>
    <p:sldId id="266" r:id="rId10"/>
    <p:sldId id="264" r:id="rId11"/>
    <p:sldId id="268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87317-9D26-5A4C-59DC-110A90F9D62E}" v="640" dt="2020-05-21T16:22:01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Zakazany</a:t>
            </a:r>
            <a:r>
              <a:rPr lang="en-US"/>
              <a:t> </a:t>
            </a:r>
            <a:r>
              <a:rPr lang="en-US" err="1"/>
              <a:t>owoc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2271967" y="4492281"/>
            <a:ext cx="101906" cy="549214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723F4D-4498-4480-82DD-1FD47665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Przedstawienie w muzyce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F8A6CBA-2D5B-4587-9B35-799878152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2800">
                <a:ea typeface="+mn-lt"/>
                <a:cs typeface="+mn-lt"/>
              </a:rPr>
              <a:t>Krzysztof Antkowiak - “Zakazany owoc”</a:t>
            </a:r>
            <a:endParaRPr lang="pl-PL" sz="2800"/>
          </a:p>
        </p:txBody>
      </p:sp>
    </p:spTree>
    <p:extLst>
      <p:ext uri="{BB962C8B-B14F-4D97-AF65-F5344CB8AC3E}">
        <p14:creationId xmlns:p14="http://schemas.microsoft.com/office/powerpoint/2010/main" xmlns="" val="367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7BA16D4-EF41-4BCE-9E56-D4CF2B95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Przedstawienie w filmie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F7EE85E-D445-433D-9027-6887E6117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>
                <a:ea typeface="+mn-lt"/>
                <a:cs typeface="+mn-lt"/>
              </a:rPr>
              <a:t>“Zakazane owoce” - Dome Karukoski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“Zakazany owoc” - Edward Norton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xmlns="" id="{3AC45D1B-E47B-4ABB-B8DF-8C27E2DD8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0105" y="3163558"/>
            <a:ext cx="2303073" cy="3046921"/>
          </a:xfrm>
          <a:prstGeom prst="rect">
            <a:avLst/>
          </a:prstGeom>
        </p:spPr>
      </p:pic>
      <p:pic>
        <p:nvPicPr>
          <p:cNvPr id="5" name="Obraz 5" descr="Obraz zawierający łóżko, młode, dziewczynka, leżące&#10;&#10;Opis wygenerowany przy bardzo wysokim poziomie pewności">
            <a:extLst>
              <a:ext uri="{FF2B5EF4-FFF2-40B4-BE49-F238E27FC236}">
                <a16:creationId xmlns:a16="http://schemas.microsoft.com/office/drawing/2014/main" xmlns="" id="{96950C56-85EA-488B-AF0C-5561965E0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589" y="3969244"/>
            <a:ext cx="3994030" cy="224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1911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1EA405-A7CE-4D43-BAFC-8A0DBC05D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82963" cy="2720196"/>
          </a:xfrm>
        </p:spPr>
        <p:txBody>
          <a:bodyPr/>
          <a:lstStyle/>
          <a:p>
            <a:r>
              <a:rPr lang="pl-PL"/>
              <a:t>Wykonała klaudia dyś klasa 6c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A5549ED-1E9B-4B24-9C3B-3B3210A3E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0547949" y="5139263"/>
            <a:ext cx="1795904" cy="1843175"/>
          </a:xfrm>
        </p:spPr>
        <p:txBody>
          <a:bodyPr>
            <a:norm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273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C36DA66-3597-481D-89ED-1C2BD017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Przedstawienie w Biblii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CA5C872-B09B-478D-A4F3-1631057F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Bóg zabronił Adamowi i Ewie jeść owoców z drzewa poznania złego i dobrego, ale wąż przekonał Ewę, która zjadła i nakarmiła Adama tymi owocami. Bóg wypędził Adama i Ewę z Ogrodu Eden i strzegł ich wraz z aniołami, aby nie mogli jeść również z drzewa życia, aby odzyskać los nieśmiertelności, utraconej z nieposłuszeństwa.</a:t>
            </a:r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xmlns="" val="306650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D09F569-1B9F-44C6-85BF-E3C043FC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Symbolika motywu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A6D622C-A0BE-496B-A6EA-781E89837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Zakazany owoc - symbol grzechu, pokusy, przeciwstawienie się nakazom, nieposłuszeństwo.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Adam - symbol mężczyzny, który daje się namówić kobiecie do grzechu.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Ewa - pierwowzór kobiety, która jest skłonna do grzechu, symbol nieroztropności, zachłanności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Adam i Ewa - symbol ludzkości i rodziny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Wąż - symbol grzechu, szatana, zła, przebiegłości i sprytu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zakaz zrywania owoców - Bóg tworzy zakazy i ograniczenia w trosce o dobro ludzi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kuszenie Ewy przez węża - człowiek z natury jest dobry, ale szatan prowokuje go, by szukał potęgi poza Bogiem, budzi jego wątpliwości i niechęć wobec Stwórcy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4322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EE43F6F-97D8-4C81-9C23-AA4FD861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Związki frazeologiczne związane z motywem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9347FF2-05C2-41F7-9876-4EB135CC4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/>
            <a:r>
              <a:rPr lang="pl-PL" sz="2400" dirty="0">
                <a:ea typeface="+mn-lt"/>
                <a:cs typeface="+mn-lt"/>
              </a:rPr>
              <a:t>zakazany owoc - coś niedozwolonego, kuszącego, pożądanego i często sprowadzającego do poważnych konsekwencji</a:t>
            </a:r>
            <a:endParaRPr lang="pl-PL" sz="2400"/>
          </a:p>
          <a:p>
            <a:r>
              <a:rPr lang="pl-PL" sz="2400" dirty="0">
                <a:ea typeface="+mn-lt"/>
                <a:cs typeface="+mn-lt"/>
              </a:rPr>
              <a:t>zakazany owoc smakuje najlepiej - najbardziej chcemy tego co jest niedozwolone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89795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4D85914-8DA4-478E-9142-2E69DD82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Przedstawienie w literaturze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AC44F67-4126-4477-A752-6694E6350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2800" dirty="0">
                <a:ea typeface="+mn-lt"/>
                <a:cs typeface="+mn-lt"/>
              </a:rPr>
              <a:t>“Boska komedia” - Dante Alighieri</a:t>
            </a:r>
            <a:endParaRPr lang="pl-PL" sz="2800"/>
          </a:p>
          <a:p>
            <a:r>
              <a:rPr lang="pl-PL" sz="2800" dirty="0">
                <a:ea typeface="+mn-lt"/>
                <a:cs typeface="+mn-lt"/>
              </a:rPr>
              <a:t>“Zakazany owoc” - </a:t>
            </a:r>
            <a:r>
              <a:rPr lang="pl-PL" sz="2800" dirty="0" err="1">
                <a:ea typeface="+mn-lt"/>
                <a:cs typeface="+mn-lt"/>
              </a:rPr>
              <a:t>Erica</a:t>
            </a:r>
            <a:r>
              <a:rPr lang="pl-PL" sz="2800" dirty="0">
                <a:ea typeface="+mn-lt"/>
                <a:cs typeface="+mn-lt"/>
              </a:rPr>
              <a:t> </a:t>
            </a:r>
            <a:r>
              <a:rPr lang="pl-PL" sz="2800" dirty="0" err="1">
                <a:ea typeface="+mn-lt"/>
                <a:cs typeface="+mn-lt"/>
              </a:rPr>
              <a:t>Spindler</a:t>
            </a:r>
            <a:r>
              <a:rPr lang="pl-PL" sz="2800" dirty="0">
                <a:ea typeface="+mn-lt"/>
                <a:cs typeface="+mn-lt"/>
              </a:rPr>
              <a:t> </a:t>
            </a:r>
            <a:endParaRPr lang="pl-PL" sz="2800"/>
          </a:p>
        </p:txBody>
      </p:sp>
    </p:spTree>
    <p:extLst>
      <p:ext uri="{BB962C8B-B14F-4D97-AF65-F5344CB8AC3E}">
        <p14:creationId xmlns:p14="http://schemas.microsoft.com/office/powerpoint/2010/main" xmlns="" val="401797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B42B5F3-06C9-4586-9D30-6911F5117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>
                <a:ea typeface="+mj-lt"/>
                <a:cs typeface="+mj-lt"/>
              </a:rPr>
              <a:t>Lucas Cranach - “Adam i Ewa w raju”</a:t>
            </a:r>
            <a:endParaRPr lang="pl-PL"/>
          </a:p>
        </p:txBody>
      </p:sp>
      <p:pic>
        <p:nvPicPr>
          <p:cNvPr id="4" name="Obraz 4" descr="Obraz zawierający zewnętrzne, trawa, owca, stojące&#10;&#10;Opis wygenerowany przy bardzo wysokim poziomie pewności">
            <a:extLst>
              <a:ext uri="{FF2B5EF4-FFF2-40B4-BE49-F238E27FC236}">
                <a16:creationId xmlns:a16="http://schemas.microsoft.com/office/drawing/2014/main" xmlns="" id="{A38A31FA-CDBE-4623-920F-412DF52B2D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7384" y="2075750"/>
            <a:ext cx="5325911" cy="4259830"/>
          </a:xfrm>
        </p:spPr>
      </p:pic>
    </p:spTree>
    <p:extLst>
      <p:ext uri="{BB962C8B-B14F-4D97-AF65-F5344CB8AC3E}">
        <p14:creationId xmlns:p14="http://schemas.microsoft.com/office/powerpoint/2010/main" xmlns="" val="22383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84176D-B37F-406A-8F83-68927DBE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>
                <a:ea typeface="+mj-lt"/>
                <a:cs typeface="+mj-lt"/>
              </a:rPr>
              <a:t>Michał Anioł - “Grzech Adama i Ewy”</a:t>
            </a:r>
            <a:endParaRPr lang="pl-PL"/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xmlns="" id="{E8530035-614E-440C-BD6F-D7FFDFABBB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8195" y="2194362"/>
            <a:ext cx="7866211" cy="3548151"/>
          </a:xfrm>
        </p:spPr>
      </p:pic>
    </p:spTree>
    <p:extLst>
      <p:ext uri="{BB962C8B-B14F-4D97-AF65-F5344CB8AC3E}">
        <p14:creationId xmlns:p14="http://schemas.microsoft.com/office/powerpoint/2010/main" xmlns="" val="14541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B55D383-ACC9-4357-8B01-41FEBB63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>
                <a:ea typeface="+mj-lt"/>
                <a:cs typeface="+mj-lt"/>
              </a:rPr>
              <a:t>Tycjan - “Adam i Ewa”</a:t>
            </a:r>
            <a:endParaRPr lang="pl-PL"/>
          </a:p>
        </p:txBody>
      </p:sp>
      <p:pic>
        <p:nvPicPr>
          <p:cNvPr id="4" name="Obraz 4" descr="Obraz zawierający pies, siedzi, grupa, młode&#10;&#10;Opis wygenerowany przy bardzo wysokim poziomie pewności">
            <a:extLst>
              <a:ext uri="{FF2B5EF4-FFF2-40B4-BE49-F238E27FC236}">
                <a16:creationId xmlns:a16="http://schemas.microsoft.com/office/drawing/2014/main" xmlns="" id="{DC02AB4A-BA51-489B-B6E5-78FEF15236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0204" y="2099382"/>
            <a:ext cx="3423968" cy="4413849"/>
          </a:xfrm>
        </p:spPr>
      </p:pic>
    </p:spTree>
    <p:extLst>
      <p:ext uri="{BB962C8B-B14F-4D97-AF65-F5344CB8AC3E}">
        <p14:creationId xmlns:p14="http://schemas.microsoft.com/office/powerpoint/2010/main" xmlns="" val="551670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6E1CA9-7ABC-49C4-9662-F5E98FF3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>
                <a:ea typeface="+mj-lt"/>
                <a:cs typeface="+mj-lt"/>
              </a:rPr>
              <a:t>Jan Brueghl i Rubens - “Raj i grzech pierworodny”</a:t>
            </a:r>
            <a:endParaRPr lang="pl-PL"/>
          </a:p>
        </p:txBody>
      </p:sp>
      <p:pic>
        <p:nvPicPr>
          <p:cNvPr id="4" name="Obraz 4" descr="Obraz zawierający zewnętrzne, drzewo, trawa, pokryte&#10;&#10;Opis wygenerowany przy bardzo wysokim poziomie pewności">
            <a:extLst>
              <a:ext uri="{FF2B5EF4-FFF2-40B4-BE49-F238E27FC236}">
                <a16:creationId xmlns:a16="http://schemas.microsoft.com/office/drawing/2014/main" xmlns="" id="{1C62A82A-27EB-47C2-B289-15BA376E98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6127" y="2251512"/>
            <a:ext cx="6308425" cy="3893927"/>
          </a:xfrm>
        </p:spPr>
      </p:pic>
    </p:spTree>
    <p:extLst>
      <p:ext uri="{BB962C8B-B14F-4D97-AF65-F5344CB8AC3E}">
        <p14:creationId xmlns:p14="http://schemas.microsoft.com/office/powerpoint/2010/main" xmlns="" val="1201474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280</Words>
  <Application>Microsoft Office PowerPoint</Application>
  <PresentationFormat>Niestandardowy</PresentationFormat>
  <Paragraphs>27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Savon</vt:lpstr>
      <vt:lpstr>Zakazany owoc</vt:lpstr>
      <vt:lpstr>Przedstawienie w Biblii</vt:lpstr>
      <vt:lpstr>Symbolika motywu</vt:lpstr>
      <vt:lpstr>Związki frazeologiczne związane z motywem</vt:lpstr>
      <vt:lpstr>Przedstawienie w literaturze</vt:lpstr>
      <vt:lpstr>Lucas Cranach - “Adam i Ewa w raju”</vt:lpstr>
      <vt:lpstr>Michał Anioł - “Grzech Adama i Ewy”</vt:lpstr>
      <vt:lpstr>Tycjan - “Adam i Ewa”</vt:lpstr>
      <vt:lpstr>Jan Brueghl i Rubens - “Raj i grzech pierworodny”</vt:lpstr>
      <vt:lpstr>Przedstawienie w muzyce</vt:lpstr>
      <vt:lpstr>Przedstawienie w filmie</vt:lpstr>
      <vt:lpstr>Wykonała klaudia dyś klasa 6c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Ela</dc:creator>
  <cp:lastModifiedBy>Ela</cp:lastModifiedBy>
  <cp:revision>193</cp:revision>
  <dcterms:created xsi:type="dcterms:W3CDTF">2020-05-21T14:48:40Z</dcterms:created>
  <dcterms:modified xsi:type="dcterms:W3CDTF">2020-06-02T12:17:56Z</dcterms:modified>
</cp:coreProperties>
</file>