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Montserrat" charset="-18"/>
      <p:regular r:id="rId16"/>
      <p:bold r:id="rId17"/>
      <p:italic r:id="rId18"/>
      <p:boldItalic r:id="rId19"/>
    </p:embeddedFont>
    <p:embeddedFont>
      <p:font typeface="Lato" charset="-18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55cee4fd8_0_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55cee4fd8_0_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55cee4fd8_0_5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855cee4fd8_0_5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55cee4fd8_0_5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55cee4fd8_0_5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55cee4fd8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55cee4fd8_0_5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55cee4fd8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55cee4fd8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55cee4fd8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55cee4fd8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55cee4fd8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55cee4fd8_0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55cee4fd8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55cee4fd8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55cee4fd8_0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55cee4fd8_0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55cee4fd8_0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55cee4fd8_0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55cee4fd8_0_5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855cee4fd8_0_5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55cee4fd8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55cee4fd8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B%C3%B3g_w_judaizmie" TargetMode="External"/><Relationship Id="rId3" Type="http://schemas.openxmlformats.org/officeDocument/2006/relationships/hyperlink" Target="https://pl.wikipedia.org/wiki/Fresk" TargetMode="External"/><Relationship Id="rId7" Type="http://schemas.openxmlformats.org/officeDocument/2006/relationships/hyperlink" Target="https://pl.wikipedia.org/wiki/Ksi%C4%99ga_Rodzaj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pl.wikipedia.org/wiki/Watykan" TargetMode="External"/><Relationship Id="rId5" Type="http://schemas.openxmlformats.org/officeDocument/2006/relationships/hyperlink" Target="https://pl.wikipedia.org/wiki/Kaplica_Syksty%C5%84ska" TargetMode="External"/><Relationship Id="rId10" Type="http://schemas.openxmlformats.org/officeDocument/2006/relationships/hyperlink" Target="https://pl.wikipedia.org/wiki/Eden_(raj)" TargetMode="External"/><Relationship Id="rId4" Type="http://schemas.openxmlformats.org/officeDocument/2006/relationships/hyperlink" Target="https://pl.wikipedia.org/wiki/Micha%C5%82_Anio%C5%82" TargetMode="External"/><Relationship Id="rId9" Type="http://schemas.openxmlformats.org/officeDocument/2006/relationships/hyperlink" Target="https://pl.wikipedia.org/wiki/Adam_i_Ewa_(postacie_biblijne)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Adam i Ewa-pierwsi ludzie 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682400" y="3890400"/>
            <a:ext cx="8149800" cy="7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Monika Lipa 6c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>
            <a:spLocks noGrp="1"/>
          </p:cNvSpPr>
          <p:nvPr>
            <p:ph type="body" idx="1"/>
          </p:nvPr>
        </p:nvSpPr>
        <p:spPr>
          <a:xfrm>
            <a:off x="200625" y="2225200"/>
            <a:ext cx="8791500" cy="29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resk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autorstwa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Michała Anioła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ukończony około 1511 roku, znajdujący się w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 Kaplicy Sykstyńskiej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 Watykani</a:t>
            </a:r>
            <a:r>
              <a:rPr lang="pl" sz="1900">
                <a:solidFill>
                  <a:srgbClr val="FFFFFF"/>
                </a:solidFill>
              </a:rPr>
              <a:t>e. 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Fresk przedstawia scenę z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 Księgi Rodzaju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w której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 Bóg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daje życie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 Adamowi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pierwszemu człowiekowi. Prawe ramię Boga wysuwa się, aby przekazać iskrę życia do palca Adama. Adam przedstawiony jest na tle zielonych ogrodów i błękitnych wód</a:t>
            </a:r>
            <a:r>
              <a:rPr lang="pl" sz="19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/>
              </a:rPr>
              <a:t> Edenu</a:t>
            </a: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.Prawe ramię Boga wysuwa się, aby przekazać iskrę życia do palca Adama. Palce Boga i Adama znajdują się w bardzo niewielkiej odległości od siebie.</a:t>
            </a: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203800" y="1078650"/>
            <a:ext cx="72045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“Stworzenie Adama” Michał Anioł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3" descr="Zobacz obraz źródłow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>
            <a:spLocks noGrp="1"/>
          </p:cNvSpPr>
          <p:nvPr>
            <p:ph type="title"/>
          </p:nvPr>
        </p:nvSpPr>
        <p:spPr>
          <a:xfrm>
            <a:off x="1297650" y="1159800"/>
            <a:ext cx="67824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“Adam i Ewa w raju”. Lucas Cranach</a:t>
            </a:r>
            <a:endParaRPr/>
          </a:p>
        </p:txBody>
      </p:sp>
      <p:sp>
        <p:nvSpPr>
          <p:cNvPr id="199" name="Google Shape;199;p24"/>
          <p:cNvSpPr txBox="1">
            <a:spLocks noGrp="1"/>
          </p:cNvSpPr>
          <p:nvPr>
            <p:ph type="body" idx="1"/>
          </p:nvPr>
        </p:nvSpPr>
        <p:spPr>
          <a:xfrm>
            <a:off x="145925" y="1972550"/>
            <a:ext cx="8846100" cy="29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XVI-wieczny niemiecki artysta namalował wieloplanowy obraz przedstawiający ogród rozkoszy, stworzony przez Boga dla Adama i Ewy. Splata się tu kilka biblijnych wątków – od momentu spotkania Boga z Ewą i Adamem, kiedy to zostali ostrzeżeni przed korzyrajustaniem z Drzewa Poznania Dobra i Zła, poprzez kuszenie Ewy przez szatana pod postacią węża po wygnanie pary z ogromną precyzją została namalowana roślinność i zwierzęta rajskiego ogrodu. Zwierzęta zdają się wyrażać emocje związane z kolejnymi losami pierwszych ludzi. Piękny ogród jest rajem utraconym, za którym możemy już tylko tęsknić.</a:t>
            </a:r>
            <a:endParaRPr sz="19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>
            <a:spLocks noGrp="1"/>
          </p:cNvSpPr>
          <p:nvPr>
            <p:ph type="title"/>
          </p:nvPr>
        </p:nvSpPr>
        <p:spPr>
          <a:xfrm>
            <a:off x="1151625" y="661825"/>
            <a:ext cx="75120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Opera </a:t>
            </a:r>
            <a:r>
              <a:rPr lang="pl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Raj utracony</a:t>
            </a:r>
            <a:r>
              <a:rPr lang="p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muz. Krzysztof Penderecki, libretto Christopher Fry według Johna Miltona.</a:t>
            </a:r>
            <a:r>
              <a:rPr lang="pl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900">
              <a:solidFill>
                <a:srgbClr val="FFFFFF"/>
              </a:solidFill>
            </a:endParaRPr>
          </a:p>
        </p:txBody>
      </p:sp>
      <p:sp>
        <p:nvSpPr>
          <p:cNvPr id="205" name="Google Shape;205;p25"/>
          <p:cNvSpPr txBox="1">
            <a:spLocks noGrp="1"/>
          </p:cNvSpPr>
          <p:nvPr>
            <p:ph type="body" idx="1"/>
          </p:nvPr>
        </p:nvSpPr>
        <p:spPr>
          <a:xfrm>
            <a:off x="237100" y="1972550"/>
            <a:ext cx="8663700" cy="29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Tematem opery jest stworzenie świata, grzech pierworodny pierwszych rodziców i wygnanie z rajskiego ogrodu. Kompozytor ingeruje w libretto, powierzając pierwszoplanowe role Adamowi i Ewie oraz wzmacniając rolę szatana.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Biblia 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11050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3100"/>
              <a:t>Stworzenia Adama i Ewy jest opisane w Księdze Rodzaju. Szóstego dnia Bóg stworzył mężczyznę na swój obraz, a następnie z jego żebra stworzył kobietę.</a:t>
            </a:r>
            <a:endParaRPr sz="3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Symbolika</a:t>
            </a:r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3200"/>
              <a:t>Adam i Ewa to symbol grzeszników</a:t>
            </a:r>
            <a:r>
              <a:rPr lang="pl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którzy ulegli pokusie, jaką jest grzech.</a:t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frazeologizmy i przysłowia</a:t>
            </a:r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Od Adama i Ewy- od początku</a:t>
            </a:r>
            <a:endParaRPr sz="3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3200"/>
              <a:t>Jabłko Adama- chrząstka widoczna na szyi u mężczyzn </a:t>
            </a:r>
            <a:endParaRPr sz="3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3200"/>
              <a:t>W stroju Adama- nago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Literatura</a:t>
            </a:r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“Pamiętniki Adama i Ewy”-Mark Twain</a:t>
            </a:r>
            <a:endParaRPr sz="3200"/>
          </a:p>
          <a:p>
            <a:pPr marL="0" marR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3200"/>
              <a:t>“Adam i Ewa”-Sergiusz Piasecki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body" idx="1"/>
          </p:nvPr>
        </p:nvSpPr>
        <p:spPr>
          <a:xfrm>
            <a:off x="5469300" y="1732500"/>
            <a:ext cx="3674700" cy="16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“Adam i Ewa”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Sergiusz Piasecki</a:t>
            </a:r>
            <a:endParaRPr sz="3200"/>
          </a:p>
        </p:txBody>
      </p:sp>
      <p:pic>
        <p:nvPicPr>
          <p:cNvPr id="165" name="Google Shape;165;p18" descr="Obraz znaleziony dla: Adam i Ewa Literatur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8937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>
            <a:spLocks noGrp="1"/>
          </p:cNvSpPr>
          <p:nvPr>
            <p:ph type="body" idx="1"/>
          </p:nvPr>
        </p:nvSpPr>
        <p:spPr>
          <a:xfrm>
            <a:off x="4572000" y="1951600"/>
            <a:ext cx="4572000" cy="12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Pamiętniki Adama i Ewy Mark Twain</a:t>
            </a:r>
            <a:endParaRPr sz="3200"/>
          </a:p>
        </p:txBody>
      </p:sp>
      <p:pic>
        <p:nvPicPr>
          <p:cNvPr id="171" name="Google Shape;171;p19" descr="Obraz znaleziony dla: adam i ewa literatur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body" idx="1"/>
          </p:nvPr>
        </p:nvSpPr>
        <p:spPr>
          <a:xfrm>
            <a:off x="4286250" y="1313225"/>
            <a:ext cx="4778700" cy="18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/>
              <a:t>“Adam i Ewa”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l" sz="3200"/>
              <a:t>Lucas Cranach starszy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3200"/>
              <a:t>r. 1528</a:t>
            </a:r>
            <a:endParaRPr sz="3200"/>
          </a:p>
        </p:txBody>
      </p:sp>
      <p:pic>
        <p:nvPicPr>
          <p:cNvPr id="177" name="Google Shape;17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350"/>
            <a:ext cx="4286250" cy="512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1" descr="Zobacz obraz źródłow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PresentationFormat>Pokaz na ekranie (16:9)</PresentationFormat>
  <Paragraphs>25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Montserrat</vt:lpstr>
      <vt:lpstr>Lato</vt:lpstr>
      <vt:lpstr>Focus</vt:lpstr>
      <vt:lpstr>Adam i Ewa-pierwsi ludzie </vt:lpstr>
      <vt:lpstr>Biblia </vt:lpstr>
      <vt:lpstr>Symbolika</vt:lpstr>
      <vt:lpstr>frazeologizmy i przysłowia</vt:lpstr>
      <vt:lpstr>Literatura</vt:lpstr>
      <vt:lpstr>Slajd 6</vt:lpstr>
      <vt:lpstr>Slajd 7</vt:lpstr>
      <vt:lpstr>Slajd 8</vt:lpstr>
      <vt:lpstr>Slajd 9</vt:lpstr>
      <vt:lpstr> “Stworzenie Adama” Michał Anioł</vt:lpstr>
      <vt:lpstr>Slajd 11</vt:lpstr>
      <vt:lpstr>“Adam i Ewa w raju”. Lucas Cranach</vt:lpstr>
      <vt:lpstr>Opera Raj utracony. muz. Krzysztof Penderecki, libretto Christopher Fry według Johna Miltona.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i Ewa-pierwsi ludzie </dc:title>
  <dc:creator>Ela</dc:creator>
  <cp:lastModifiedBy>Ela</cp:lastModifiedBy>
  <cp:revision>1</cp:revision>
  <dcterms:modified xsi:type="dcterms:W3CDTF">2020-06-02T12:17:02Z</dcterms:modified>
</cp:coreProperties>
</file>