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034B-90AC-461A-94FA-860829D39EE8}" type="datetimeFigureOut">
              <a:rPr lang="pl-PL" smtClean="0"/>
              <a:t>04.11.2020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F479-9234-46CB-A9E0-3E4AB1D280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5416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034B-90AC-461A-94FA-860829D39EE8}" type="datetimeFigureOut">
              <a:rPr lang="pl-PL" smtClean="0"/>
              <a:t>04.11.2020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F479-9234-46CB-A9E0-3E4AB1D280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9612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034B-90AC-461A-94FA-860829D39EE8}" type="datetimeFigureOut">
              <a:rPr lang="pl-PL" smtClean="0"/>
              <a:t>04.11.2020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F479-9234-46CB-A9E0-3E4AB1D280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4827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034B-90AC-461A-94FA-860829D39EE8}" type="datetimeFigureOut">
              <a:rPr lang="pl-PL" smtClean="0"/>
              <a:t>04.11.2020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F479-9234-46CB-A9E0-3E4AB1D280A3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0234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034B-90AC-461A-94FA-860829D39EE8}" type="datetimeFigureOut">
              <a:rPr lang="pl-PL" smtClean="0"/>
              <a:t>04.11.2020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F479-9234-46CB-A9E0-3E4AB1D280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88029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034B-90AC-461A-94FA-860829D39EE8}" type="datetimeFigureOut">
              <a:rPr lang="pl-PL" smtClean="0"/>
              <a:t>04.11.2020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F479-9234-46CB-A9E0-3E4AB1D280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7294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034B-90AC-461A-94FA-860829D39EE8}" type="datetimeFigureOut">
              <a:rPr lang="pl-PL" smtClean="0"/>
              <a:t>04.11.2020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F479-9234-46CB-A9E0-3E4AB1D280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47000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034B-90AC-461A-94FA-860829D39EE8}" type="datetimeFigureOut">
              <a:rPr lang="pl-PL" smtClean="0"/>
              <a:t>04.11.2020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F479-9234-46CB-A9E0-3E4AB1D280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29245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034B-90AC-461A-94FA-860829D39EE8}" type="datetimeFigureOut">
              <a:rPr lang="pl-PL" smtClean="0"/>
              <a:t>04.11.2020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F479-9234-46CB-A9E0-3E4AB1D280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0966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034B-90AC-461A-94FA-860829D39EE8}" type="datetimeFigureOut">
              <a:rPr lang="pl-PL" smtClean="0"/>
              <a:t>04.11.2020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F479-9234-46CB-A9E0-3E4AB1D280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9509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034B-90AC-461A-94FA-860829D39EE8}" type="datetimeFigureOut">
              <a:rPr lang="pl-PL" smtClean="0"/>
              <a:t>04.11.2020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F479-9234-46CB-A9E0-3E4AB1D280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7293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034B-90AC-461A-94FA-860829D39EE8}" type="datetimeFigureOut">
              <a:rPr lang="pl-PL" smtClean="0"/>
              <a:t>04.11.2020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F479-9234-46CB-A9E0-3E4AB1D280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3208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034B-90AC-461A-94FA-860829D39EE8}" type="datetimeFigureOut">
              <a:rPr lang="pl-PL" smtClean="0"/>
              <a:t>04.11.2020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F479-9234-46CB-A9E0-3E4AB1D280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1224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034B-90AC-461A-94FA-860829D39EE8}" type="datetimeFigureOut">
              <a:rPr lang="pl-PL" smtClean="0"/>
              <a:t>04.11.2020</a:t>
            </a:fld>
            <a:endParaRPr lang="pl-P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F479-9234-46CB-A9E0-3E4AB1D280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0111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034B-90AC-461A-94FA-860829D39EE8}" type="datetimeFigureOut">
              <a:rPr lang="pl-PL" smtClean="0"/>
              <a:t>04.11.2020</a:t>
            </a:fld>
            <a:endParaRPr lang="pl-P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F479-9234-46CB-A9E0-3E4AB1D280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9027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034B-90AC-461A-94FA-860829D39EE8}" type="datetimeFigureOut">
              <a:rPr lang="pl-PL" smtClean="0"/>
              <a:t>04.11.2020</a:t>
            </a:fld>
            <a:endParaRPr lang="pl-P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F479-9234-46CB-A9E0-3E4AB1D280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6006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034B-90AC-461A-94FA-860829D39EE8}" type="datetimeFigureOut">
              <a:rPr lang="pl-PL" smtClean="0"/>
              <a:t>04.11.2020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F479-9234-46CB-A9E0-3E4AB1D280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1394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C8F034B-90AC-461A-94FA-860829D39EE8}" type="datetimeFigureOut">
              <a:rPr lang="pl-PL" smtClean="0"/>
              <a:t>04.11.2020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2F479-9234-46CB-A9E0-3E4AB1D280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79196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ieszko_I_of_Poland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nl.wikipedia.org/wiki/Boles%C5%82aw_I_van_Polen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an-matejko.org/Mieszko-I-Of-Poland.html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turtzonthego.blogspot.com/2011/07/8-health-benefits-we-can-gain-from.html" TargetMode="Externa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FC6619-16D9-4406-B196-895DDF65A1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MIESZKO I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9B01AB0-5722-4DF5-B6A4-B0B1AFDBE9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Informacje ogólne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38601F50-38AD-461D-89D3-B8FBA1FB05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404465" y="1347422"/>
            <a:ext cx="3576148" cy="4291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17360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med" advClick="0" advTm="2000">
        <p159:morph option="byObject"/>
      </p:transition>
    </mc:Choice>
    <mc:Fallback>
      <p:transition spd="med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91DF2F-C21D-4B7F-B8BF-89BDE005CD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2800" dirty="0"/>
              <a:t>Data narodzin Mieszka I jest nieznana, ale zakłada się, że przyszedł na świat między 922 a 945 rokiem. Pochodził z dynastii Piastów. Jego ojcem był Siemomysł, a dziadkiem </a:t>
            </a:r>
            <a:r>
              <a:rPr lang="pl-PL" sz="2800" dirty="0" err="1"/>
              <a:t>Lestek</a:t>
            </a:r>
            <a:r>
              <a:rPr lang="pl-PL" sz="2800" dirty="0"/>
              <a:t>. Pierwsze oficjalne wzmianki o Mieszku I pojawiają się w dokumentach kroniki saskiej w 963 roku. Od około 960 roku był księciem Polski, w tamtym czasie jeszcze państwa plemiennego Polan.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B7A501C-F41B-4BFC-BAF2-B2646B182C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V="1">
            <a:off x="1154954" y="5638798"/>
            <a:ext cx="1162117" cy="362506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77448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A932DA-55E7-4895-B678-8C87B6FE6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3907" y="1854191"/>
            <a:ext cx="5092906" cy="2957505"/>
          </a:xfrm>
        </p:spPr>
        <p:txBody>
          <a:bodyPr>
            <a:normAutofit fontScale="90000"/>
          </a:bodyPr>
          <a:lstStyle/>
          <a:p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r>
              <a:rPr lang="pl-PL" dirty="0"/>
              <a:t>W </a:t>
            </a:r>
            <a:r>
              <a:rPr lang="pl-PL" sz="2700" dirty="0"/>
              <a:t>966 roku, dzięki małżeństwu z księżniczką Dobrawą, za pośrednictwem Czech Mieszko przyjął wraz ze swoim dworem chrzest, a tym samym wprowadził Polskę do kręgu zachodniego chrześcijaństwa.</a:t>
            </a:r>
          </a:p>
        </p:txBody>
      </p:sp>
      <p:pic>
        <p:nvPicPr>
          <p:cNvPr id="6" name="Symbol zastępczy obrazu 5">
            <a:extLst>
              <a:ext uri="{FF2B5EF4-FFF2-40B4-BE49-F238E27FC236}">
                <a16:creationId xmlns:a16="http://schemas.microsoft.com/office/drawing/2014/main" id="{613ADAAE-5913-4952-8F48-C2363E21776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4605" r="4605"/>
          <a:stretch>
            <a:fillRect/>
          </a:stretch>
        </p:blipFill>
        <p:spPr/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2E8EA56-D3A7-4987-AB8E-4B3FE474F29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l-PL" dirty="0"/>
              <a:t> 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3D959387-A1E4-4FA5-9908-69075D8CF398}"/>
              </a:ext>
            </a:extLst>
          </p:cNvPr>
          <p:cNvSpPr txBox="1"/>
          <p:nvPr/>
        </p:nvSpPr>
        <p:spPr>
          <a:xfrm>
            <a:off x="6949546" y="5715000"/>
            <a:ext cx="3200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28486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C25E159-5FE5-4B37-AAD9-0AAE0A154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3223" y="1854191"/>
            <a:ext cx="6782540" cy="4502221"/>
          </a:xfrm>
        </p:spPr>
        <p:txBody>
          <a:bodyPr>
            <a:normAutofit fontScale="90000"/>
          </a:bodyPr>
          <a:lstStyle/>
          <a:p>
            <a:r>
              <a:rPr lang="pl-PL" sz="2700" dirty="0"/>
              <a:t>Czy wiesz, że …</a:t>
            </a:r>
            <a:br>
              <a:rPr lang="pl-PL" sz="2700" dirty="0"/>
            </a:br>
            <a:br>
              <a:rPr lang="pl-PL" sz="2700" dirty="0"/>
            </a:br>
            <a:r>
              <a:rPr lang="pl-PL" sz="2700" dirty="0"/>
              <a:t>Według legendy przyszły książę urodził się niewidomy. Wzrok odzyskał dopiero w trakcie uczty wyprawionej z okazji obrzędu postrzyżyn w dzień jego siódmych urodzin. Książę Siemomysł uznał ten cud za znak pomyślnego panowania jego syna. Przez wieki  uważano, że odzyskanie wzroku było zapowiedzią przyjęcia przez księcia i cały kraj wiary chrześcijańskiej.</a:t>
            </a:r>
            <a:br>
              <a:rPr lang="pl-PL" dirty="0"/>
            </a:br>
            <a:br>
              <a:rPr lang="pl-PL" dirty="0"/>
            </a:br>
            <a:endParaRPr lang="pl-PL" dirty="0"/>
          </a:p>
        </p:txBody>
      </p:sp>
      <p:pic>
        <p:nvPicPr>
          <p:cNvPr id="6" name="Symbol zastępczy obrazu 5">
            <a:extLst>
              <a:ext uri="{FF2B5EF4-FFF2-40B4-BE49-F238E27FC236}">
                <a16:creationId xmlns:a16="http://schemas.microsoft.com/office/drawing/2014/main" id="{28B803EF-3E93-4C76-9E68-E4032527231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/>
        </p:blipFill>
        <p:spPr>
          <a:xfrm>
            <a:off x="381806" y="600732"/>
            <a:ext cx="3542058" cy="4953931"/>
          </a:xfrm>
        </p:spPr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E15E69D-0973-4153-B097-940176E673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83223" y="3657600"/>
            <a:ext cx="6782540" cy="1371600"/>
          </a:xfrm>
        </p:spPr>
        <p:txBody>
          <a:bodyPr/>
          <a:lstStyle/>
          <a:p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92083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25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7474AA-F676-4A62-B586-571A0E6A5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6" y="772357"/>
            <a:ext cx="8825657" cy="2656643"/>
          </a:xfrm>
        </p:spPr>
        <p:txBody>
          <a:bodyPr/>
          <a:lstStyle/>
          <a:p>
            <a:r>
              <a:rPr lang="pl-PL" dirty="0"/>
              <a:t> 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7775F62-4267-488C-8564-F69042520E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 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B3C19B76-3EA3-48FD-9A8D-1C19A4FD926F}"/>
              </a:ext>
            </a:extLst>
          </p:cNvPr>
          <p:cNvSpPr/>
          <p:nvPr/>
        </p:nvSpPr>
        <p:spPr>
          <a:xfrm>
            <a:off x="4313302" y="2967335"/>
            <a:ext cx="35654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ZAGADKA</a:t>
            </a:r>
          </a:p>
        </p:txBody>
      </p:sp>
    </p:spTree>
    <p:extLst>
      <p:ext uri="{BB962C8B-B14F-4D97-AF65-F5344CB8AC3E}">
        <p14:creationId xmlns:p14="http://schemas.microsoft.com/office/powerpoint/2010/main" val="420365664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Click="0" advTm="3000">
        <p159:morph option="byObject"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9CC412-0870-4A55-84AE-81C26C94A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6" y="541539"/>
            <a:ext cx="10314994" cy="3542189"/>
          </a:xfrm>
        </p:spPr>
        <p:txBody>
          <a:bodyPr/>
          <a:lstStyle/>
          <a:p>
            <a:r>
              <a:rPr lang="pl-PL" sz="4400" dirty="0"/>
              <a:t>Co ma wspólnego Bolesław Chrobry 					</a:t>
            </a:r>
            <a:br>
              <a:rPr lang="pl-PL" sz="4400" dirty="0"/>
            </a:br>
            <a:r>
              <a:rPr lang="pl-PL" sz="4400" dirty="0"/>
              <a:t>				i pokój dziecięcy ???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3437056-3378-4342-89C9-C602DA3F1F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2492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6000"/>
    </mc:Choice>
    <mc:Fallback>
      <p:transition spd="slow" advClick="0" advTm="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ADD033-0ABD-4713-93BB-55308F298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Tu dziecko Mieszka </a:t>
            </a:r>
            <a:br>
              <a:rPr lang="pl-PL" dirty="0"/>
            </a:br>
            <a:r>
              <a:rPr lang="pl-PL" dirty="0"/>
              <a:t>					i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3133EB9-3D7A-4EFA-8054-0A79F3F14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Tu dziecko mieszka</a:t>
            </a:r>
          </a:p>
        </p:txBody>
      </p:sp>
      <p:pic>
        <p:nvPicPr>
          <p:cNvPr id="10" name="Symbol zastępczy obrazu 9">
            <a:extLst>
              <a:ext uri="{FF2B5EF4-FFF2-40B4-BE49-F238E27FC236}">
                <a16:creationId xmlns:a16="http://schemas.microsoft.com/office/drawing/2014/main" id="{F4D54211-0FE0-4CA8-BBDA-D2188A7FE40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3357" b="3357"/>
          <a:stretch/>
        </p:blipFill>
        <p:spPr>
          <a:xfrm>
            <a:off x="7686393" y="1854192"/>
            <a:ext cx="2569228" cy="2514600"/>
          </a:xfrm>
        </p:spPr>
      </p:pic>
    </p:spTree>
    <p:extLst>
      <p:ext uri="{BB962C8B-B14F-4D97-AF65-F5344CB8AC3E}">
        <p14:creationId xmlns:p14="http://schemas.microsoft.com/office/powerpoint/2010/main" val="74992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4000"/>
    </mc:Choice>
    <mc:Fallback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">
  <a:themeElements>
    <a:clrScheme name="J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J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65</TotalTime>
  <Words>213</Words>
  <Application>Microsoft Office PowerPoint</Application>
  <PresentationFormat>Panoramiczny</PresentationFormat>
  <Paragraphs>16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Jon</vt:lpstr>
      <vt:lpstr>MIESZKO I</vt:lpstr>
      <vt:lpstr>Data narodzin Mieszka I jest nieznana, ale zakłada się, że przyszedł na świat między 922 a 945 rokiem. Pochodził z dynastii Piastów. Jego ojcem był Siemomysł, a dziadkiem Lestek. Pierwsze oficjalne wzmianki o Mieszku I pojawiają się w dokumentach kroniki saskiej w 963 roku. Od około 960 roku był księciem Polski, w tamtym czasie jeszcze państwa plemiennego Polan.</vt:lpstr>
      <vt:lpstr>      W 966 roku, dzięki małżeństwu z księżniczką Dobrawą, za pośrednictwem Czech Mieszko przyjął wraz ze swoim dworem chrzest, a tym samym wprowadził Polskę do kręgu zachodniego chrześcijaństwa.</vt:lpstr>
      <vt:lpstr>Czy wiesz, że …  Według legendy przyszły książę urodził się niewidomy. Wzrok odzyskał dopiero w trakcie uczty wyprawionej z okazji obrzędu postrzyżyn w dzień jego siódmych urodzin. Książę Siemomysł uznał ten cud za znak pomyślnego panowania jego syna. Przez wieki  uważano, że odzyskanie wzroku było zapowiedzią przyjęcia przez księcia i cały kraj wiary chrześcijańskiej.  </vt:lpstr>
      <vt:lpstr>  </vt:lpstr>
      <vt:lpstr>Co ma wspólnego Bolesław Chrobry           i pokój dziecięcy ???</vt:lpstr>
      <vt:lpstr>Tu dziecko Mieszka       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MIESZKO I</dc:title>
  <dc:creator>Daria Rusin</dc:creator>
  <cp:lastModifiedBy>Daria Rusin</cp:lastModifiedBy>
  <cp:revision>7</cp:revision>
  <dcterms:created xsi:type="dcterms:W3CDTF">2020-11-04T07:51:40Z</dcterms:created>
  <dcterms:modified xsi:type="dcterms:W3CDTF">2020-11-04T08:57:26Z</dcterms:modified>
</cp:coreProperties>
</file>